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дома помогает быстро, спокойно и безопасно.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Твоя домашняя аптечка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бывают царапины, синяки и простуда — это случается внезапно. Аптечка помогает не растеряться в первые минуты и дать первую помощь до прихода взрослого или врача.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аптечка нужна семье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хранить домашнюю аптечку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место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должна стоять там, где её не откроет ребёнок. Лучше выбрать шкаф или полку с дверцей, чтобы лекарства были в безопасности и всегда лежали на своём месте.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 ванной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часто сыро и влажно, а аптечке это не подходит. Бинты, салфетки и лекарства там могут портиться быстрее, поэтому лучше выбрать другое место в доме.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от солнца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ставь аптечку на подоконник или рядом с батареей. Прямые лучи солнца и тепло могут испортить лекарства, а некоторые упаковки от этого становятся хуже и ненадёжнее.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рядом с едой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не должны лежать возле печенья, сока и других продуктов. Так меньше путаницы, и никто случайно не перепутает еду с тем, что нужно принимать только по правилам.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 сухость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аптечки подходят сухие и прохладные места. Так упаковки не портятся, а лекарства дольше сохраняют нужные свойства. Влага и жара для них — совсем не друзья.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аптечке для первой помощи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 и ссадин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Бинт, стерильные салфетки и лейкопластыри помогают закрыть ранку и остановить небольшое кровотечение. Вода, антисептик и чистая вата тоже очень пригодятся, когда нужна аккуратная помощь.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и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перчатки защищают руки взрослого, а маленькие ножницы с тупыми концами помогают безопасно отрезать бинт или пластырь. Такие вещи делают помощь быстрее и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Градусник и средства при температуре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Градусник помогает понять, есть ли температура и как меняется самочувствие. Его нужно хранить аккуратно, чтобы он не разбился и всегда был под рукой в нужный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Лекарства от температуры и боли дают только по возрасту и по инструкции. Для детских средств важны точная доза, мерная ложка или шприц и разрешение взрослого.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 простуде и насморке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Солевой раствор для носа помогает мягко промывать нос, когда он заложен. Рядом полезно держать чистые салфетки и градусник, чтобы следить за самочувствием.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лёгком недомогании важны отдых, тёплое питьё и спокойствие. Иногда лучше всего помогает не бегать, а укрыться пледом и немного передохнуть.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температура высокая, кашель сильный или стало трудно дышать, нужна помощь врача. Тут уже не до героизма — здоровье важнее.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ушибся или поцарапался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ушибе к месту боли прикладывают холод через ткань на 10–15 минут. Холодовый пакет в аптечке помогает уменьшить боль и отёк, но лёд нельзя класть прямо на кожу.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ссадине сначала нужна вода, потом салфетка, антисептик и пластырь. Если рана глубокая или боль сильная, сразу зовут взрослого и обращаются к врачу.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обработать небольшую ранку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небольшой ране дома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хранятся только с подписью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каждой упаковке должно быть название лекарства, инструкция и срок годности. Без этого легко перепутать средство и ошибиться, а это уже совсем не игра.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Таблетки из разных коробок не смешивают. Каждое лекарство хранится в своей упаковке, чтобы взрослый сразу понял, что это и для кого оно предназначено.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Сиропы и капли держат только в своих бутылочках. Если перелить их в другую ёмкость, можно забыть важные сведения и случайно нарушить правила хранения.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надпись стёрлась или упаковка повреждена, лекарство не используют. Лучше убрать его и показать взрослому, чем гадать, что это было.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аптечку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3–6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Аптечку открывают и внимательно смотрят, что в ней лежит. Это удобный способ не пропустить просроченные или пустые упаковки.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сроки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Просроченные лекарства сразу убирают. Средства с повреждённой упаковкой тоже не оставляют, чтобы дома было только безопасное.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докупают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Бинты, пластыри, салфетки и другие расходные вещи пополняют заранее. Так аптечка не окажется пустой в самый неподходящий момент.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раскладывают по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сиропы, антисептики и часто используемые средства проверяют особенно тщательно. После этого аптечку аккуратно закрывают и ставят на своё место.
</a:t>
            </a:r>
            <a:endParaRPr lang="en-US" sz="9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таблетки — не для детских игр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взрослой аптечке лежат лекарства, которые подходят только взрослым. Их хранят отдельно от детских средств, чтобы никто случайно не перепутал упаковки и дозировки. Для ребёнка это особенно важно: даже похожие таблетки могут быть совсем разными.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лекарства — только по возрасту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лучше держать препараты, которые разрешены детям и подписаны понятной дозировкой. Если есть сироп или капли, удобнее сразу положить мерную ложку или шприц. Тогда взрослому проще дать лекарство точно и без лишней суеты.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аптечки — два разных порядка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номер скорой помощи, который нужно набрать при отёке, сыпи или трудном дыхании.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аллергии действовать нужно быстро, а не геройствовать. Если после нового продукта стало плохо, нельзя ждать, что «само пройдёт».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России: единый номер вызова скорой медицинской помощи 103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39" y="1572005"/>
            <a:ext cx="241222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27" y="2144022"/>
            <a:ext cx="482445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27" y="2716041"/>
            <a:ext cx="482445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" y="3279004"/>
            <a:ext cx="482445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00" y="3864916"/>
            <a:ext cx="491100" cy="43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Мелочи, которые часто забывают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быстро понять, есть ли температура. Лучше, когда он лежит в своём футляре и всегда возвращается на место после использования.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ножницы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 удобно разрезать бинт, пластырь или упаковку. Для безопасности выбирают ножницы с тупыми концами, чтобы случайно не пораниться.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Пинцет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Пинцет помогает аккуратно убрать занозу или мелкую соринку. Его хранят чистым и используют только взрослые, чтобы всё сделать точно.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Блокнот для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можно отметить дату покупки, срок годности и для кого предназначено лекарство. Так аптечка становится понятнее и аккуратнее.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 и маски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пригодятся, когда нужно закрыть рот и нос, вытереть руки или быстро убрать грязь. Такие мелочи помогают поддерживать чистоту дома и в дороге.
</a:t>
            </a:r>
            <a:endParaRPr lang="en-US" sz="6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в аптечке быть не должно
</a:t>
            </a:r>
            <a:endParaRPr lang="en-US" sz="293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аптечке не оставляют таблетки россыпью, старые пузырьки и коробки без названия. Если упаковка повреждена или надпись стёрлась, лекарство лучше не использовать.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хранить лекарства рядом с конфетами, жвачками и другими сладостями. Ребёнок может перепутать их с угощением, а аптечка должна быть совсем не похожа на коробку с лакомствами.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детей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Таблетки нельзя пробовать, ломать или пересыпать в другие коробки. У каждого лекарства своё название, своя доза и своё место, как у важных вещей.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не открывает лекарства сам и не берёт их без взрослого. Аптечка стоит в закрытом месте, куда нельзя заглянуть «просто так».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что-то болит или хочется принять лекарство, нужно сразу позвать взрослого. Самостоятельные эксперименты здесь не нужны — аптечка любит порядок и серьёзность.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кровотечение сильное и не останавливается, нужно сразу звать взрослых и вызывать скорую помощь. В такой ситуации нельзя ждать и просто наблюдать.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Потеря сознания, судороги и трудное дыхание — это очень тревожные признаки. Они требуют немедленного вызова 103 и помощи взрослых рядом.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Срочная помощь нужна и при сильной боли в груди или животе, а также если ребёнок резко стал очень вялым или синеет.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ребёнок не может пить, говорит с трудом или ему внезапно стало совсем плохо, лучше не медлить. В таких случаях промедление опасно.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в дорогу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поездку удобно взять пластыри, салфетки, антисептик и градусник. Этот маленький набор занимает немного места, но помогает, если царапина или недомогание случились вдали от дома.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положить воду и лекарства, которые разрешены по возрасту и нужны именно этому человеку. Тогда в дороге, на даче или в путешествии будет спокойнее и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аккуратная аптечка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Внутри чисто, ничего не пролито и не рассыпано. Если упаковка испачкалась или помялась, взрослый сразу приводит всё в порядок.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Подписанные коробочки и аккуратные пакеты помогают не путаться. Аптечка тогда выглядит серьёзно, а не как тайник с сюрпризами.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всё лежит по группам: бинты и салфетки отдельно, лекарства от температуры отдельно, а личные препараты — в своём уголке. Так нужное находится быстрее.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 одном списке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Аптечка всегда хранится закрытой и стоит в безопасном месте. Это простое правило защищает от случайных находок и ошибок.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Все лекарства должны быть подписаны, а срок годности — проверен. Просроченные или безымянные средства в аптечке не нужны.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Дозу не меняют без взрослого и не смешивают лекарства между собой. У каждого средства есть своя инструкция, и её важно соблюдать.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Рядом всегда должна быть помощь взрослых. Если что-то пошло не так, ребёнок сразу зовёт старших и не пытается справиться один.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аптечка помогает в первые минуты и делает дом спокойнее. В ней всё лежит на своих местах, а лекарства трогают только взрослые.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аптечка — это забота и порядок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2026-05-21T08:56:13Z</dcterms:created>
  <dcterms:modified xsi:type="dcterms:W3CDTF">2026-05-21T08:56:13Z</dcterms:modified>
</cp:coreProperties>
</file>