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«Дыйканбай и дэв»: сказка о смелости и находчивости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простом герое, который побеждает страх умом.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киргизская сказка много лет переходила от рассказчика к рассказчику. В ней есть опасность, смелый герой и победа добра, а перевод М. Богдановой сохранил народный голос и сделал историю близкой русскоязычным читателям.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пришедшая из устной традиции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Дыйканбай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Дыйканбай не богатырь и не волшебник. Он похож на простого труженика, который умеет спокойно смотреть на трудности и не теряет головы, даже когда становится страшно.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Дыйканбай не хвастается и не шумит. Он действует тихо, но уверенно, а это помогает ему замечать важное и не тратить силы зря.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трудом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связан с землей и повседневной работой. Поэтому он кажется особенно близким: это человек, который знает цену усилию, терпению и честному делу.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вместо силы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главное оружие — ум. Когда рядом опасность, он быстро находит выход, умеет ждать удобного момента и не сдаётся раньше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страх становится великаном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 в сказке выглядит огромным и грозным, будто вышел из самого мрачного сна. Рядом с ним Дыйканбай кажется совсем маленьким, но именно так особенно заметно, как герой побеждает страх. Для иллюстрации подойдёт тёмное место, высокий дэв и спокойный Дыйканбай.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которая пугает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сказочный противник кажется почти непобедимым: он велик, силён и страшен на вид. Но его грозность нужна не только для опасности, а ещё для того, чтобы читатель увидел настоящий подвиг героя. Чем страшнее дэв, тем ярче победа Дыйканбая.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 — страшное испытание для героя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Дыйканбай сталкивается с дэвом и сразу понимает: впереди не обычная дорога, а серьёзная опасность.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страшно, но герой не убегает. Он должен быстро решить, как выбраться из беды.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 победе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Дыйканбай сохраняет спокойствие и начинает думать. Так сказочное испытание превращается в путь к победе.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беда в начале сказки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Дыйканбай проходит путь от опасности к победе.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Дыйканбай замечает то, что другой мог бы пропустить. Именно внимательность помогает ему увидеть слабое место в силе страшного противника.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торопится и не суетится. Он ждёт нужного момента, потому что знает: поспешность часто мешает, а спокойствие помогает выбрать верный путь.
</a:t>
            </a:r>
            <a:endParaRPr lang="en-US" sz="1384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действовать быстро, Дыйканбай находит умное решение. Его выручает не меч, а умение придумать выход там, где сила уже не помогает.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умеет придумать неожиданный ход прямо в трудную минуту. Благодаря этому он перехитряет дэва и превращает опасность в победу.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Дыйканбая — в уме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дэв проигрывает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уверен в себе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 думает, что его огромный рост и страшный вид сразу всех напугают. Но уверенность без ума часто подводит, особенно когда противник оказывается наблюдательным.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Действует грубо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привык пугать и давить силой, не пытаясь понять, что происходит вокруг. Из-за такой прямолинейности дэв не замечает подготовку Дыйканбая.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видит хитрости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чудовище полагается на силу, герой тихо готовит свой план. Дэв попадается на уловку, потому что не ожидает, что маленький человек окажется умнее.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Проигрывает умному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ясно показывает: тот, кто только грозит, часто уступает тому, кто думает заранее. Ум и спокойствие оказываются сильнее страха и шума.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героя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Преодолеть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Дыйканбай должен не испугаться. Это самое важное испытание: если растеряться, трудно заметить выход и сделать правильный шаг.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приходится быстро решать, как поступить дальше. Выбор в сказке похож на развилку: один шаг ведёт к беде, другой — к спасению.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опасный момент особенно важны внимание и спокойствие. Дыйканбай не действует наугад, поэтому его поступок оказывается точным и удачным.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испытание делает героя увереннее. Он показывает, что смелость — это не отсутствие страха, а умение справиться с ним.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образы, которые запоминаются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всё понятно с первого взгляда: степь, дорога, маленький герой и огромный дэв. Такие образы легко представить, поэтому история быстро запоминается и звучит как живой народный рассказ. Она будто сама просится, чтобы её пересказали ещё раз.
</a:t>
            </a:r>
            <a:endParaRPr lang="en-US" sz="125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устного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любит повторы, короткие действия и ясные переходы от одного события к другому. Из-за этого она звучит бодро и выразительно, словно её рассказывает внимательный сказочник у вечернего костра. В этом ритме хорошо слышна народная мудрость.
</a:t>
            </a:r>
            <a:endParaRPr lang="en-US" sz="121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черты сказки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М. Богдановой передает сказку ясным русским языком, поэтому ее легко читать школьникам. События звучат понятно, но при этом сохраняют сказочную выразительность и живую интонацию.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колорит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остаются необычные имена, характерные образы и ощущение устного рассказа. Благодаря этому читатель чувствует, что перед ним настоящая киргизская сказка, а не просто пересказ.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связь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помогает увидеть историю другой культуры без потери смысла и настроения. Сказка становится близкой русскоязычному читателю, но ее народный характер и своеобразие полностью сохраняются.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М. Богдановой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встречает опасность и понимает: нужно не паниковать, а искать выход. Так сказка сразу показывает, что смелость начинается с выдержки.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Дыйканбай не бросается в борьбу напролом. Он спокойно думает, наблюдает и выбирает верный шаг, показывая, что разум помогает даже в трудной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урок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герой преодолевает страшное испытание. Сказка учит, что трудолюбие, терпение и доброта сильнее грубой силы и пустого страха.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9" y="2034466"/>
            <a:ext cx="454410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813" y="2034466"/>
            <a:ext cx="340807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689" y="2074624"/>
            <a:ext cx="467617" cy="3740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Дыйканбай не суетится и не кричит. Даже в опасный момент он старается сохранить ясную голову, потому что понимает: лишняя паника только мешает найти правильное решение.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Сообразительный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быстро замечает, что грубая сила не поможет. Он думает, наблюдает и находит хитрый способ выйти из беды, не теряя достоинства.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Дыйканбай похож на обычного человека, который просто не сдался. Именно поэтому его образ понятен детям: смелость может появиться у каждого, кто верит в себя.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характер у Дыйканбая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страха в сказке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становится видимым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 превращает тревогу в настоящий образ: огромный, страшный и грозный. Так маленькому читателю легче понять, как выглядят опасения, которые пугают человека изнутри.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для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Дыйканбай встречает чудовище, страх не исчезает сразу. Но герой не убегает, а проходит через трудный момент шаг за шагом, показывая, что смелость растет в деле.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тревогой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понять: страх можно уменьшить, если не поддаваться ему сразу. Спокойные действия героя показывают, что даже большое зло можно одолеть.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становится ясно, что страх не всесилен. Если человек сохраняет разум и не сдается, даже самое грозное чудовище теряет свою власть.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и настроение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точный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говорит коротко и ясно, без лишних объяснений. Поэтому события легко следить, а образы сразу запоминаются: и страшный дэв, и спокойный Дыйканбай.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и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опасность, но рядом с ней есть и мягкий юмор. Такое сочетание делает историю не мрачной, а увлекательной и живой.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приносит облегчение и радость, потому что добро оказывается сильнее страха. После чтения остается теплое чувство: умный герой сумел справиться с большой бедой.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среди других народных историй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сказочный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во многих народных историях, герой здесь проходит опасное испытание. Он встречает зло, преодолевает его и возвращается к читателю победителем.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Киргизский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особенно чувствуется как киргизская благодаря простору, связи с трудом и спокойной народной мудрости. В ней слышится жизнь обычного человека и его сила.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Чудовище и 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 воплощает зло, а победа Дыйканбая возвращает справедливость. Такой сюжет знаком многим сказкам, но здесь он звучит по-своему, с особым национальным колоритом.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народная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остается близкой детям именно потому, что говорит о понятных вещах: страхе, смелости и надежде. Эти темы важны в любой культуре.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победить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спокойных и простых действий складывается победа Дыйканбая над дэвом.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короткая и ясная, поэтому ее легко запомнить и пересказать. События развиваются быстро, а каждое испытание сразу понятно даже младшему школьнику.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 пугает, а Дыйканбай вызывает симпатию, потому что он добрый, умный и не теряется. Контраст между ними делает сказку особенно интересной.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добро побеждает, и это приносит радость. Детям нравится, когда история заканчивается честно и оставляет ощущение уверенности: трудности можно преодолеть.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нравится детям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ум и терпение сильнее страха.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сказки «Дыйканбай и дэв» в переводе М. Богдановой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события сказки подводят к одному простому выводу: не громкая сила, а разум и выдержка помогают победить.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Смелость, которая побеждает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«Дыйканбай и дэв» показывает, что даже маленький герой может справиться с большим чудовищем, если не растеряется. Эта сказка учит верить в себя, думать и действовать вовремя.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2026-05-27T13:58:54Z</dcterms:created>
  <dcterms:modified xsi:type="dcterms:W3CDTF">2026-05-27T13:58:54Z</dcterms:modified>
</cp:coreProperties>
</file>