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image" Target="../media/image-11-14.png"/><Relationship Id="rId15" Type="http://schemas.openxmlformats.org/officeDocument/2006/relationships/image" Target="../media/image-11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B. Wörter üben: как учить немецкие слова в 7 классе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быстро превратить новые слова в уверенную речь и письмо?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семикласснику нужны навыки работы со словами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7 классе словарь заметно расширяется, и одного чтения уже мало. Чтобы слова не исчезали из памяти, важно сразу понимать значение, произношение, артикль и уметь использовать их в коротком контексте.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в 7 классе важнее учить первыми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Первыми лучше закреплять существительные. У них есть артикль и часто форма множественного числа, поэтому без точной записи слово легко перепутать при чтении, письме и устном ответе.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добавляют глаголы и прилагательные: они помогают строить простые фразы о себе, школе и повседневных делах, а не только узнавать отдельные слова в тексте.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стоит брать частотную лексику школьных тем: предметы, принадлежности, семью, распорядок дня, еду, время, хобби и спорт. Она нужна для большинства ответов на уроке.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с новым немецким словом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при изучении лексики на уроке и дома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карточке удобно помещать немецкое слово, перевод и короткий пример. Если это существительное, рядом сразу пишут артикль и форму множественного числа, чтобы слово запоминалось полностью.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делает карточку наглядной и помогает связать слово с предметом, действием или ситуацией. Особенно это полезно для школьных вещей, животных, продуктов, одежды и глаголов движения.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как способ быстро повторять лексику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198513"/>
            <a:ext cx="8244000" cy="18670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слов по темам для тренировки в 7 классе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тематические группы помогают видеть слова не по отдельности, а как часть одной смысловой темы.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связаны общей темой, их легче удержать в памяти и быстрее использовать в похожих ситуациях.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7 класса, тематический подбор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повторение влияет на запоминание слов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возвращение к словам особенно важно для лексики, которая встречается в учебнике только один раз.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слово повторяется в разные дни, тем выше результат и тем меньше риск быстро забыть его.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учебные данные для демонстрации эффекта повторения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der, die, das как часть слова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существительное лучше учить сразу вместе с артиклем. Так слово запоминается точнее, а при чтении и письме легче избежать ошибок в роде и форме.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помогает строить фразу правильно и подсказывает, как слово будет вести себя в предложении. Без него словарная запись остаётся неполной и хуже работает на уроке.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школьной лексики особенно полезно сразу записывать и множественное число. Это уменьшает путаницу, когда слово нужно узнать, написать или произнести без подсказки.
</a:t>
            </a:r>
            <a:endParaRPr lang="en-US" sz="11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немецких словах ударение часто стоит на первом слоге, но у заимствований и сложных слов бывают исключения. Поэтому слово важно не только видеть, но и слышать.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7 класса особенно важны долгие и краткие гласные, а также звуки ö, ü, ä и сочетание sch. Наглядная схема помогает запомнить положение губ и языка.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Произношение немецких слов: ударение и трудные звуки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слова без подсказки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самопроверки при подготовке к уроку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6579" y="1568391"/>
            <a:ext cx="357600" cy="317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82045" y="2202215"/>
            <a:ext cx="286650" cy="38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46570" y="2880507"/>
            <a:ext cx="357600" cy="357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446570" y="3582242"/>
            <a:ext cx="357600" cy="28608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446570" y="4212460"/>
            <a:ext cx="357600" cy="3576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лучше запоминается в предложении
</a:t>
            </a:r>
            <a:endParaRPr lang="en-US" sz="2400" dirty="0"/>
          </a:p>
        </p:txBody>
      </p:sp>
      <p:sp>
        <p:nvSpPr>
          <p:cNvPr id="1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9" name="Text 2"/>
          <p:cNvSpPr txBox="1"/>
          <p:nvPr/>
        </p:nvSpPr>
        <p:spPr>
          <a:xfrm>
            <a:off x="3113280" y="1491916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сразу в контексте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новое слово встречается в коротком предложении, легче понять его значение и место в речи. Контекст помогает не переводить каждое слово отдельно, а запоминать сразу готовую языковую модель.
</a:t>
            </a:r>
            <a:endParaRPr lang="en-US" sz="737" dirty="0"/>
          </a:p>
        </p:txBody>
      </p:sp>
      <p:sp>
        <p:nvSpPr>
          <p:cNvPr id="20" name="Text 3"/>
          <p:cNvSpPr txBox="1"/>
          <p:nvPr/>
        </p:nvSpPr>
        <p:spPr>
          <a:xfrm>
            <a:off x="3113269" y="2157905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 знакомые конструкции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шаблоны вроде Ich habe... или Das ist... снижают нагрузку на память. Ученик вставляет новое слово в уже известную структуру и быстрее начинает использовать его без подсказки.
</a:t>
            </a:r>
            <a:endParaRPr lang="en-US" sz="737" dirty="0"/>
          </a:p>
        </p:txBody>
      </p:sp>
      <p:sp>
        <p:nvSpPr>
          <p:cNvPr id="21" name="Text 4"/>
          <p:cNvSpPr txBox="1"/>
          <p:nvPr/>
        </p:nvSpPr>
        <p:spPr>
          <a:xfrm>
            <a:off x="3113269" y="2823894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грамматики вместе со словом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слово запоминается вместе с артиклем, формой глагола и порядком слов. Это особенно полезно в 7 классе, когда важно не только знать перевод, но и строить фразы правильно.
</a:t>
            </a:r>
            <a:endParaRPr lang="en-US" sz="737" dirty="0"/>
          </a:p>
        </p:txBody>
      </p:sp>
      <p:sp>
        <p:nvSpPr>
          <p:cNvPr id="22" name="Text 5"/>
          <p:cNvSpPr txBox="1"/>
          <p:nvPr/>
        </p:nvSpPr>
        <p:spPr>
          <a:xfrm>
            <a:off x="3113269" y="3489871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к ответу на уроке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выученное в предложении, проще включить в устный ответ. Ребёнок может не просто назвать перевод, а сразу сказать короткую фразу о себе, школе, хобби или распорядке дня.
</a:t>
            </a:r>
            <a:endParaRPr lang="en-US" sz="737" dirty="0"/>
          </a:p>
        </p:txBody>
      </p:sp>
      <p:sp>
        <p:nvSpPr>
          <p:cNvPr id="23" name="Text 6"/>
          <p:cNvSpPr txBox="1"/>
          <p:nvPr/>
        </p:nvSpPr>
        <p:spPr>
          <a:xfrm>
            <a:off x="3113269" y="4155848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без дословного заучивания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лексика запоминается лучше, если встречается в нескольких коротких фразах. Так слово становится гибким и переходит из пассивного узнавания в активное употребление.
</a:t>
            </a:r>
            <a:endParaRPr lang="en-US" sz="73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243869"/>
            <a:ext cx="4122000" cy="9335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изучении немецких слов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частые затруднения семиклассников и способ их исправить.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слова теряются не из-за перевода, а из-за формы. Регулярная проверка артикля, звучания и написания снижает количество ошибок.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учебной работой семиклассников и типовыми приёмами повторения лексики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способы повторения дают лучший результат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активнее ученик вспоминает слово сам, тем надёжнее оно закрепляется в памяти и быстрее появляется в устной речи.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Лучшую поддержку дают карточки, мини-тесты и диалоги. Пассивное чтение помогает меньше, если слово не нужно воспроизводить самостоятельно.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 наглядного сравнения способов повторения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000" y="1208150"/>
            <a:ext cx="3653100" cy="122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Словарная тетрадь как личный список изученной лексики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Цветовые пометки помогают быстро ориентироваться в записи. Так проще выделять существительные, глаголы и трудные слова, а перед контрольной — сразу находить нужный материал.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Слова удобно записывать по темам, чтобы сразу видеть связи между ними. Рядом с немецким словом ставят артикль, перевод и короткий пример, а также дату повторения.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Мини-диалоги для перехода к активной лексике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Короткий диалог позволяет использовать сразу несколько новых слов в естественной речи. Ученик не просто вспоминает перевод, а отвечает на вопрос и уточняет мысль.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Для 7 класса подходят темы, которые близки школьной жизни: приветствие, знакомство, предметы, покупки, расписание, увлечения и предпочтения. Они легко соединяются с уже знакомой грамматикой.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Повтор одного и того же слова в вопросе, ответе и уточнении помогает лучше запомнить его форму. Так лексика быстрее переходит в активный запас.
</a:t>
            </a:r>
            <a:endParaRPr lang="en-US" sz="12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повторения слов на неделю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домашних шагов для закрепления новой лексики в 7 классе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точности после серии упражнений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типичную учебную динамику: чем разнообразнее работа со словом, тем увереннее оно воспроизводится без подсказки.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рост даёт сочетание нескольких форм работы. Особенно заметно улучшается точность, когда слово сначала видят, потом пишут и затем используют в речи.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 наглядной демонстрации динамики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повторять дома в первую очередь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500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трудные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Начинать стоит с лексики, которая уже вызвала ошибку: похожие по звучанию слова, сложные артикли, умлауты и непривычное написание.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3644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слова ближайшей темы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полезно повторить слова из следующего урока. Так материал приходит на занятие уже знакомым и легче включается в работу.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62788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слова для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последнюю очередь повторяют лексику, нужную для устного ответа, мини-диалога или работы у доски. Это помогает подготовиться именно к ближайшей задаче.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7325" y="1162275"/>
            <a:ext cx="5709351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Самопроверка перед уроком немецкого языка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уроком полезно быстро проверить, какие слова уже готовы к использованию, а какие ещё нужно повторить.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отмечено по всем пяти критериям, оно готово к ответу. Если есть хотя бы один пробел, его стоит вернуть в список повторения.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чек-лист для самопроверки словарного запаса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как немецкие слова переходят в активный запас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Немецкие слова запоминаются надёжно, когда ученик повторяет их по темам, произносит вслух, записывает с артиклем и применяет в коротких фразах. Тогда лексика становится уверенной частью речи.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2026-05-25T02:03:33Z</dcterms:created>
  <dcterms:modified xsi:type="dcterms:W3CDTF">2026-05-25T02:03:33Z</dcterms:modified>
</cp:coreProperties>
</file>