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 — комплексные симбиотические организмы
</a:t>
            </a:r>
            <a:endParaRPr lang="en-US" sz="271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и водоросль вместе создают живой организм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лишайники удивляют учёных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 — яркий пример симбиоза: гриб защищает партнёра и удерживает влагу, а водоросль или цианобактерия создаёт питание. Благодаря этому они живут почти по всему миру, даже там, где другим организмам трудно выжить.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каких организмов состоит лишайник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90700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Грибная основа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90700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образует каркас лишайника, придаёт ему форму и защищает внутренние клетки от высыхания, перегрева и механических повреждений. Именно он составляет большую часть тела организма.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2585313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Фотосинтезирующий партнёр
</a:t>
            </a:r>
            <a:endParaRPr lang="en-US" sz="997" dirty="0"/>
          </a:p>
        </p:txBody>
      </p:sp>
      <p:sp>
        <p:nvSpPr>
          <p:cNvPr id="13" name="Text 5"/>
          <p:cNvSpPr txBox="1"/>
          <p:nvPr/>
        </p:nvSpPr>
        <p:spPr>
          <a:xfrm>
            <a:off x="2585313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слоевища находятся клетки зелёных водорослей или цианобактерий. Они используют свет, чтобы создавать органические вещества, которыми питается весь лишайник.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6776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Взаимная польза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6776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получает от партнёра сахара, а взамен снабжает его водой, минеральными веществами и укрытием. Такая связь помогает лишайнику жить там, где почва бедна и условия суровы.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67693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Устойчивый организм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7693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 работает как единая система: если один компонент нарушится, жизнь организма становится невозможной. Именно поэтому лишайники особенно успешно приспосабливаются к неблагоприятной среде.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125" y="1454383"/>
            <a:ext cx="3977700" cy="30687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Слоевище лишайника и его формы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59450" y="15466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без органов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59450" y="17874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Слоевище — это тело лишайника, у которого нет настоящих корней, стебля и листьев. Оно выполняет все основные функции и помогает организму удерживаться на поверхности.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859450" y="36476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Кустистые формы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859450" y="38884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Кустистые лишайники выглядят как маленькие ветвящиеся кустики или нити. Такая форма увеличивает площадь поверхности и помогает лучше получать свет и влагу из воздуха.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4859450" y="25971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Накипные и листоватые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859450" y="28379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Накипные лишайники плотно срастаются с камнем или корой, а листоватые образуют заметные пластинки. Эти формы особенно хорошо удерживают влагу и не отрываются ветром.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816396"/>
            <a:ext cx="4225529" cy="168399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лишайника и их функции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часть лишайника выполняет свою задачу, а вместе они образуют прочную и выносливую систему.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 успешен потому, что его компоненты не дублируют, а дополняют друг друга.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лишайники встречаются чаще всего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особенно часто поселяются там, где мало конкурентов и почти нет почвы.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доли приходятся на камни и кору: именно там лишайники лучше удерживаются и получают влагу из воздуха.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схема распределения мест обитания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лишайники получают питание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763124" y="256817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сахаров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водоросли или цианобактерии используют свет и в процессе фотосинтеза создают органические вещества для всего организма.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74342" y="1605615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влаги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минеральные соли поступают в лишайник всей поверхностью слоевища из дождя, тумана и влажного воздуха.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23876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Медленное, но устойчивое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медленного обмена веществ лишайники растут очень медленно, зато могут долго переносить засуху и снова оживать после увлажнения.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новый лишайник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два партнёра формируют единый организм и начинают совместную жизнь.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97168" y="1471463"/>
            <a:ext cx="5489700" cy="1468924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 расселение лишайников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485300" y="2161475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часть слоевища отламывается, она может стать началом нового организма. В таком фрагменте уже присутствуют оба партнёра, поэтому он быстро приживается на новом месте.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300" y="1870251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Кусочки слоевища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853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Соредии и изидии — мелкие образования, которые легко отделяются от лишайника. Они содержат и гриб, и водоросль, поэтому сразу способны к самостоятельной жизни.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3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Соредии и изидии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62610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грибного компонента возможно и половое размножение, но оно встречается значительно реже. Для лишайника важнее быстрое расселение готовыми фрагментами.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62610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Редкое половое размножение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337315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частицы лишайника разносятся ветром, дождём и животными. Так лишайники могут заселять новые камни, деревья и участки почвы на большом расстоянии.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337315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ветром и водой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 холоду, жаре и высыханию
</a:t>
            </a:r>
            <a:endParaRPr lang="en-US" sz="2845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9070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 жизни при засухе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70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влаги становится мало, обмен веществ у лишайника почти замирает. Это помогает ему пережить длительную сухость без серьёзных повреждений.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29995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восстановление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9995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дождя, тумана или таяния снега лишайник снова впитывает воду всей поверхностью и быстро возвращается к активной жизни.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09955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особенности строения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09955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Плотное слоевище, медленный рост и защита со стороны гриба делают лишайники особенно выносливыми. Поэтому они встречаются в тундре, горах и в сухих районах.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как индикаторы чистого воздуха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особенно чувствительны к веществам, которые оседают на их поверхность, поэтому они быстро реагируют на изменения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грязнее воздух, тем беднее становится лишайниковый покров; по нему удобно оценивать состояние территории.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общеизвестной зависимости между загрязнением воздуха и разнообразием лишайников.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408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779938"/>
            <a:ext cx="658031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779938"/>
            <a:ext cx="658031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5876" y="1779938"/>
            <a:ext cx="575777" cy="6580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образования почвы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поверхности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постепенно выделяют кислоты, которые медленно разрушают камень. Из-за этого появляются мельчайшие частицы, пригодные для накопления будущего почвенного слоя.
</a:t>
            </a:r>
            <a:endParaRPr lang="en-US" sz="139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Удержание пыли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Слоевище задерживает пыль, песчинки и остатки органических веществ. Они накапливаются между частями лишайника и делают поверхность более рыхлой и пригодной для жизни других организмов.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перегноя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отмирания лишайников в почве остаются органические остатки. Они смешиваются с минеральными частицами и постепенно образуют тонкий слой перегноя.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Заселение участка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подготовленном слое почвы поселяются мхи, травы и другие растения. Так лишайники помогают бедной поверхности превратиться в живой участок экосистемы.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803077"/>
            <a:ext cx="4314825" cy="170689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лишайников в природе и жизни человека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где лишайники особенно полезны и какие их свойства одновременно ограничивают использование.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полезны и в природе, и для человека, но из-за медленного роста и чувствительности к загрязнению восстанавливаются очень долго.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школьного курса биологии о лишайниках.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733" y="2706673"/>
            <a:ext cx="341226" cy="30331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8220" y="2687716"/>
            <a:ext cx="341226" cy="341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2939" y="2687716"/>
            <a:ext cx="341226" cy="341226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76588" y="2687716"/>
            <a:ext cx="298573" cy="341226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известные лишайники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935250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Кладония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лишайник часто образует кустистые подушечки или разветвлённые побеги. Он хорошо заметен в северных районах и на бедных почвах, где другие растения приживаются хуже.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306173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Уснея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Уснея напоминает тонкие свисающие нити или «бородки». Она обычно растёт на деревьях и любит чистый воздух, поэтому встречается не везде.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20645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Пармелия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Пармелия имеет листоватое слоевище, которое похоже на небольшие пластинки. Такая форма помогает ей удерживаться на коре, камнях и других поверхностях.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7338777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Ягель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Ягель — один из самых известных северных лишайников. Он служит важным кормом для северных оленей и хорошо приспособлен к холодному климату.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125" y="1454383"/>
            <a:ext cx="3977700" cy="30687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лишайники помогают учёным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59450" y="15466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воздуха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59450" y="17874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числу видов и общему состоянию лишайников можно судить о чистоте воздуха. Если они разнообразны и встречаются часто, среда обычно менее загрязнена и безопаснее для живых организмов.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859450" y="36476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Долговременный контроль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859450" y="38884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удобны для длительных наблюдений, потому что меняются медленно и отражают не кратковременную, а более устойчивую ситуацию в окружающей среде.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4859450" y="25971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в городах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859450" y="28379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сравнивают разные районы города, чтобы заметить влияние дорог, заводов и пыли. Там, где лишайники исчезают или становятся редкими, экологическая нагрузка обычно выше.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лишайников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форме помогают лишайникам по-разному удерживаться на субстрате, собирать влагу и использовать доступный свет.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лишайник связан с поверхностью, тем лучше он сохраняет влагу; чем он выше и свободнее, тем больше получает света и воздуха.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схема, основанная на морфологических особенностях накипных, листоватых и кустистых лишайников.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школьного курса биологии о числе описанных видов лишайников.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разнообразие показывает, насколько широко лишайники приспособились к жизни в разных условиях — от камней и коры деревьев до тундры и высокогорий.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20–25 тысяч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лишайников известно учёным.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лишайник в природе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признаков для наблюдения в поле: место роста, строение, форма слоевища и отличие от похожих организмов.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лишайники важны для экосистем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48725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первыми появляются на голых камнях и бедных почвах. Они подготавливают место для других организмов, поэтому восстановление природных сообществ начинается именно с них.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48725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Начинают заселение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935375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насекомые и другие небольшие организмы находят среди лишайников защиту от ветра, холода и пересыхания. Так они становятся частью сложных природных связей.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35375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Дают укрытие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806492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северных районах некоторые животные, особенно северные олени, используют лишайники как важный источник пищи. Это поддерживает жизнь в суровых климатических условиях.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806492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Служат пищей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2677608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разрушении поверхности и отмирании слоевища накапливаются мелкие частицы и органические остатки. Из них постепенно формируется тонкий почвенный слой, необходимый растениям.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2677608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 почву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показывают силу сотрудничества в природе
</a:t>
            </a:r>
            <a:endParaRPr lang="en-US" sz="2604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доказывают, что совместная жизнь разных организмов может быть очень успешной: она помогает выживать в суровых условиях, создавать почву и показывать качество воздуха.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2026-05-29T18:28:21Z</dcterms:created>
  <dcterms:modified xsi:type="dcterms:W3CDTF">2026-05-29T18:28:21Z</dcterms:modified>
</cp:coreProperties>
</file>