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«Огненный столп»: поэтические открытия позднего Гумилёва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о судьбе, испытании и духовном выборе в эпоху катастроф.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написанная на переломе эпох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«Огненный столп» создавался после войны, революции и гражданских потрясений. Эта историческая напряжённость определила тон поздней лирики: она стала строже, философичнее и трагичнее, чем ранние книги Гумилёва.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объединяет темы пути, очищения и духовного испытания, задавая сборнику цельное смысловое движение.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сборника и библейский образ исхода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огненный столп становится центральным символом книги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Акмеистическая точность и предметность в поздней лирике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сохраняет акмеистическую чёткость: каждая деталь названа точно, а строфа выстроена без лишней расплывчатости. Благодаря этому стихотворение звучит собранно и убедительно.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как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караван, звезда, меч или храм у него не просто предметы. Они расширяются до символов внутреннего пути, выбора и духовной высоты.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как странник и воин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сборника действует, а не наблюдает со стороны: он идёт вперёд, принимает риск и отвечает за свой выбор. В этом проявляется его нравственная собранность.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слышится память о романтическом герое, но она становится строже и дисциплинированнее. Испытание проверяет не только смелость, но и духовную зрелость.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переживает историю не как фон, а как личный вызов. Поэтому его стойкость воспринимается как форма внутреннего достоинства.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сборника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мотив пути особенно важен для позднего Гумилёва: через движение раскрываются выбор, испытание и поиск смысла.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пути и духовного поиска; остальные темы усиливают трагический фон и нравственную напряжённость.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тематического состава сборника «Огненный столп»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Религиозно-философский смысл книги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жертва понимается не как отвлечённая идея, а как личная готовность пройти через боль и сохранить достоинство перед лицом исторического и духовного кризиса.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 суд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вины и высшего суда придают стихам внутреннюю строгость. Человек здесь отвечает не только перед собой, но и перед более высоким нравственным мерилом.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Искупление возникает как надежда на преодоление катастрофы. Оно не отменяет страдания, но придаёт ему смысл и связывает личную судьбу с духовным возрастанием.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образность помогает лирическому герою искать твёрдую точку в разрушенном мире. Через символы и интонацию книга говорит о вере без прямой назидательности.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Экзотика и пространство дальних стран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Африка, Восток, караваны и морские дороги остаются у Гумилёва узнаваемым миром приключения. Но теперь они читаются не только как декорация, а как пространство внутренней проверки человека.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привычного мира особенно ясно проявляются честь, верность себе и способность выдержать испытание. Поэтому география сборника превращается в карту духовного движения и самопознания.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доминанты ключевых стихотворений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разные тексты сборника раскрывают общие темы: ответственность поэта, историческую память, судьбу и назначение слова.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частное переживание выходит к общему смыслу; особенно важны ответственность слова и столкновение личности с историей.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Н. С. Гумилёва из сборника «Огненный столп»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«Заблудившийся трамвай» как образ памяти и катастрофы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городской маршрут сразу нарушается: трамвай теряет привычное направление. Это задаёт ощущение сбоя в реальности и подготавливает переход к внутреннему, а не только внешнему путешествию.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хаос входит в текст не прямым описанием, а через призрачные, резкие и тревожные образы. Мир становится хрупким, словно его можно увидеть лишь в обрывках.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машины начинает соединяться с личными воспоминаниями и историческими ассоциациями. Прошлое и настоящее наслаиваются друг на друга, словно одна сцена сменяет другую без паузы.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след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не ясный ответ, а чувство трагической памяти и духовной потери. Именно эта недоговорённость делает стихотворение особенно сильным и современным.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поздней лирики Гумилёва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типичное движение текста в «Огненном столпе»: от конкретной детали к символу, затем к личному и историческому опыту и, наконец, к нравственному выводу.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исторического времени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Гумилёва не утешает и не украшает прошлое: она заставляет заново переживать утраты, ошибки и разрывы, делая личную историю нравственно значимой.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смысловом поле оказываются частная биография, культурная традиция и опыт эпохи, пережившей войну, революцию и ломку привычного мира.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 в книге воспринимается как испытание, которое разрушает внешнюю устойчивость, но проверяет подлинность характера и верность внутреннему закону.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память здесь связана не с ностальгией, а с ответственностью: помнить — значит сохранять достоинство человека перед лицом катастрофы.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центры сборника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 просто повторяются, а выстраивают систему: одни задают движение, другие — направление, третьи — духовную высоту и драматическую перспективу.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огонь и путь: именно они организуют логику испытания, а остальные образы уточняют внутренний смысл этого движения.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сборнику Н. С. Гумилёва «Огненный столп» (1921), поэтический анализ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и ритмическая дисциплина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Гумилёв строит стих так, чтобы ритм ощущался почти физически: как шаг, марш или последовательное продвижение вперёд. За счёт строгой строфики текст звучит собранно и уверенно.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у него не растворяет смысл, а удерживает его в напряжённой форме. Чёткая рифма и размер помогают подчеркнуть волю, внутреннюю дисциплину и ясность авторской мысли.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слова и поэтического призвания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«Огненном столпе» — это не украшение речи, а труд и риск, требующие точности, честности и готовности отвечать за сказанное.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 Гумилёва выступает свидетелем времени: он должен назвать правду эпохи, сохранить память и не исказить нравственный смысл пережитого.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поэтическое призвание понимается как высокая обязанность. Искусство здесь измеряется не громкостью, а мерой ответственности перед человеком и историей.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позднего Гумилёва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приёмы работают на смысл и интонацию сборника.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у Гумилёва не украшают текст формально, а ведут читателя от конкретной картины к более широкому историческому и философскому выводу.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анализ сборника «Огненный столп»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личное чувство в позднем сборнике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 у позднего Гумилёва звучит сдержанно: чувства не выставляются напоказ, а передаются через интонацию верности, расставания и внутреннего самообладания.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растворяется в эмоции, а сохраняет достоинство даже тогда, когда любовь связана с потерей или невозможностью полного единения.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в книге не замыкается на частной истории. Оно становится проверкой характера и мерой человеческой стойкости перед жизненными испытаниями.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любовные мотивы в «Огненном столпе» воспринимаются как общечеловеческие: через них раскрываются верность, честь и способность не предать себя.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настроения преобладают в сборнике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книги меняется от стихотворения к стихотворению, но почти всегда сохраняется ощущение напряжённого ожидания, словно перед решающим нравственным выбором.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тревога и печаль, однако финальное впечатление часто связано не с безысходностью, а с собранностью и внутренней ясностью.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сборнику Н. С. Гумилёва «Огненный столп» (1921), интерпретация настроений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«Огненный столп» стал итоговой книгой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стал биографией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стихотворениях сборника герой идёт, выбирает, выдерживает и отвечает за свой шаг. Этот образ пути соединяет раннюю романтическую энергичность Гумилёва с поздней зрелостью, в которой движение уже не приключение, а проверка личности.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вошедшая в лирику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слышны отголоски войны, революции и общего слома привычного мира. Однако историческое потрясение не уничтожает художественную форму: наоборот, именно в ней поэт ищет опору, чтобы назвать боль точно и достойно.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в строгой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«Огненный столп» завершает не только отдельный период творчества, но и целую поэтическую систему. Здесь особенно ясно видно, как ясность, дисциплина и символическая глубина превращаются в итоговое слово о человеке и его времени.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«Огненного столпа»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Гумилёва показывает, как строгая форма может вместить трагедию эпохи, духовный поиск и нравственный выбор, превращая личную судьбу в высокий поэтический опыт.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2026-05-23T19:21:49Z</dcterms:created>
  <dcterms:modified xsi:type="dcterms:W3CDTF">2026-05-23T19:21:49Z</dcterms:modified>
</cp:coreProperties>
</file>