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a Party: тема урока английского языка в 5 классе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приглашения, диалоги и вежливые фразы для 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праздника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party близка школьникам и помогает учить английский через знакомые ситуации: приглашение друзей, выбор угощения, обсуждение времени и места. На таких примерах удобно тренировать вопросы, ответы и вежливые просьбы.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706223"/>
            <a:ext cx="241500" cy="1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party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party и birthday помогают назвать саму ситуацию праздника. Важно сразу запомнить и выражения birthday party, have fun, send an invitation, потому что они часто встречаются в коротких диалогах и заданиях.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и гости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invitation и guest нужны, чтобы пригласить друзей и говорить о том, кто придёт. Ученикам полезно связывать эти слова с реальной открыткой, списком гостей и простыми фразами ответа.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present часто появляется рядом с поздравлением и пожеланиями. В 5 классе его удобно учить вместе с короткими фразами про подарок, день рождения и радостное ожидание праздника.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games и music делают праздник живым и понятным. Они помогают описывать, чем гости будут заниматься, и составлять простые предложения о развлечениях, которые запланированы на вечеринке.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и 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cake, candle, balloon, snack и juice легко запомнить по картинкам. Они особенно полезны, когда нужно описать стол, украшения и то, что будет на празднике.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сразу используется в коротких фразах и простых предложениях.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планирования праздника
</a:t>
            </a:r>
            <a:endParaRPr lang="en-US" sz="266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легко переходят в готовые предложения, поэтому их удобно учить сразу в контексте.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Planning a Party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подготовка к празднику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обсуждения и планирования вечеринки на уроке английского
</a:t>
            </a:r>
            <a:endParaRPr lang="en-US" sz="10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на праздник: слова и образец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 приглашении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приглашении обычно указывают дату, время и место, чтобы гостю было легко понять, когда и куда прийти. Важно добавить короткую просьбу ответить, сможет ли человек прийти.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приглашения подходят выражения You are invited to my birthday party и Please come at 4 o’clock. Они звучат просто и вежливо, а ещё помогают быстро составить готовый текст для открытки.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попросить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 me know if you can come показывает, что ответ важен. Такая формула учит школьников не только приглашать, но и вежливо уточнять планы друзей.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открытка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открытка с шариками, тортом и коротким текстом делает задание наглядным. По картинке легче запомнить слова и понять, как устроено настоящее приглашение на праздник.
</a:t>
            </a:r>
            <a:endParaRPr lang="en-US" sz="11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теме встречаются слова, связанные с началом и организацией праздника. Они особенно полезны для чтения коротких текстов, составления вопросов и описания планов.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 праздника
</a:t>
            </a:r>
            <a:endParaRPr lang="en-US" sz="242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выучить самые частотные слова: они дают основу для диалогов, подписей к картинкам и простых письменных заданий.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лексика по теме Planning a Party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приглашения и ответа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пригласить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приглашения используют короткие и вежливые фразы: Would you like to come to my party? и Can you come on Friday? Они подходят для устного диалога и письменного сообщения.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согласиться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может прийти, подойдут ответы Yes, I’d love to и That sounds great. Такие реплики показывают дружелюбие и помогают продолжить разговор без лишних сложностей.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отказаться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прийти не получается, важно ответить politely: Sorry, I can’t come и I’m busy that day. Вежливый отказ учит уважать собеседника и сохранять доброжелательный тон.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еды помогают быстро составить простой план угощения для праздника.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еды, напитков и угощения
</a:t>
            </a:r>
            <a:endParaRPr lang="en-US" sz="2807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угощения легко соединяются с предложениями о столе и гостях, поэтому их удобно использовать в устных ответах.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еды и напитков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атмосфера праздника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готова к празднику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уже развесили balloons и streamers, а на стене появились posters. Простые предложения There is и There are помогают описать, что находится в помещении. Так ученики учатся замечать детали и говорить о них по-английски.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для 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tablecloth, стоят lights и подготовлены напитки. Рядом можно увидеть cake и небольшие snacks для гостей. Такое описание удобно для короткого рассказа о празднике и помогает повторить слова из темы в реальной обстановке.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веселья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надевают party hats, слушают музыку и ждут начала игр. Украшенная комната создаёт ощущение настоящего праздника и подсказывает, как использовать лексику темы в живом, понятном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урока: от слов к разговору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урока английского языка в 5 классе по теме Planning a Party.
</a:t>
            </a:r>
            <a:endParaRPr lang="en-US" sz="10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конструкции, связанные с темой
</a:t>
            </a:r>
            <a:endParaRPr lang="en-US" sz="2646" dirty="0"/>
          </a:p>
        </p:txBody>
      </p:sp>
      <p:sp>
        <p:nvSpPr>
          <p:cNvPr id="10" name="Text 2"/>
          <p:cNvSpPr txBox="1"/>
          <p:nvPr/>
        </p:nvSpPr>
        <p:spPr>
          <a:xfrm>
            <a:off x="1242950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нужно сообщить факт или расписание праздника. Например: The party starts at 5 p.m. Такие предложения короткие, понятные и удобны для учеников 5 класса.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362538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говорить о планах и намерениях. В теме праздника она звучит естественно: We are going to play games. Ученики используют её, когда рассказывают, что собираются делать на вечеринке.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600782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подходят для описания места и предметов в комнате. Например: There is a cake on the table. There are six guests in the room. Они помогают делать речь более точной и наглядной.
</a:t>
            </a:r>
            <a:endParaRPr lang="en-US" sz="11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тема особенно подходит для коротких реплик, повторения слов и чтения простых образцов перед письмом.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говорят и пишут ученики по теме
</a:t>
            </a:r>
            <a:endParaRPr lang="en-US" sz="272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стоит уделять говорению и лексике: именно они быстрее всего закрепляют тему в 5 классе.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активности по теме Planning a Party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отработки темы на уроке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смотрят на картинку и называют предметы по теме праздника. Такое задание быстро активизирует знакомую лексику и помогает связать слово с визуальным образом.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слово и 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упражнение подходит для первичного закрепления новых слов. Оно развивает внимание к значению лексики и помогает без лишней нагрузки проверить понимание.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Дополнить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 пропусками учат выбирать нужное слово по смыслу и повторяют грамматику в контексте. Особенно полезны задания с there is, there are и лексикой праздника.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Разыграть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 помогает использовать приглашения, ответы и вопросы в живой речи. Такой формат развивает уверенность и учит соблюдать вежливые формы общения.
</a:t>
            </a:r>
            <a:endParaRPr lang="en-US" sz="8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 строится вежливый диалог по теме праздника.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фраз для приглашения, согласия и отказа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фраз позволяют ученику быстро выбрать нужную реплику и поддержать вежливый разговор без длинных предложений.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по теме Planning a Party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парах: короткий диалог о празднике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получают карточки с вопросами и короткими ответами. Один спрашивает: When is your party? Where is it? Can I come? Другой отвечает простыми фразами и уточняет детали праздника. Диалог легко разыграть у доски или за партой.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опорой на 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читают готовую модель, затем меняют имя, дату и место встречи. Так они учатся задавать вопросы о празднике и отвечать без пауз. Карточки делают общение спокойным, понятным и наглядным.
</a:t>
            </a:r>
            <a:endParaRPr lang="en-US" sz="10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трудности встречаются чаще всего при устных и письменных ответах. Они особенно заметны в коротких предложениях и вопросах.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Planning a Party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нужно уделить порядку слов в вопросе, а затем — выбору формы is/are и правильным предлогам.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типичными ошибками учащихся 5 класса на уроках английского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Мини-письмо: приглашение на праздник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926697" y="189983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письмо с имени адресата и дружелюбного приветствия. Это сразу задаёт нужный тон и показывает, что письмо адресовано конкретному человеку.
</a:t>
            </a:r>
            <a:endParaRPr lang="en-US" sz="995" dirty="0"/>
          </a:p>
        </p:txBody>
      </p:sp>
      <p:sp>
        <p:nvSpPr>
          <p:cNvPr id="11" name="Text 2"/>
          <p:cNvSpPr txBox="1"/>
          <p:nvPr/>
        </p:nvSpPr>
        <p:spPr>
          <a:xfrm>
            <a:off x="2926697" y="2477016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основную фразу с приглашением на праздник. Важно использовать простое и вежливое предложение, чтобы сразу было понятно, о чём идёт речь.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6697" y="3054197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когда состоится праздник. Для 5 класса достаточно короткой фразы с днём недели и временем, чтобы информация была ясной и точной.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926697" y="36313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Добавьте, где пройдёт встреча: дома, в классе или в другом знакомом месте. Такая деталь делает письмо полным и помогает адресату сориентироваться.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26697" y="4208579"/>
            <a:ext cx="4266900" cy="493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письмо короткой фразой прощания. Она делает текст завершённым и показывает, что письмо написано в вежливой, естественной форме.
</a:t>
            </a:r>
            <a:endParaRPr lang="en-US" sz="998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быстро проверить, что именно нужно знать и уметь по теме праздника.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слов и фраз к уроку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слова, речевые модели и грамматику, поэтому её удобно использовать как комплексный урок для повторения нескольких умений сразу.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чек-лист по теме Planning a Party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Planning a Party помогает ученикам 5 класса уверенно использовать английский в знакомой ситуации: приглашать друзей, обсуждать детали праздника и составлять короткие, вежливые высказывания.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тема, которая учит общаться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2026-05-30T11:37:47Z</dcterms:created>
  <dcterms:modified xsi:type="dcterms:W3CDTF">2026-05-30T11:37:47Z</dcterms:modified>
</cp:coreProperties>
</file>