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совести и правды в литературе и кино XX 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Макарович Шукшин: писатель, режиссёр, актёр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вошёл в литературу в годы, когда страна быстро менялась: росли города, слабела традиционная деревенская среда, а литература всё чаще обращалась к личности и её нравственному выбору.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перемен: оттепель, город и деревня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в Сростках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Шукшин родился 25 июля 1929 года в селе Сростки Алтайского края, в крестьянской среде, которую позже хорошо почувствовал и точно описал.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— трудное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переживала тяжёлые годы коллективизации; отец был репрессирован, а ранние испытания рано приучили будущего писателя к наблюдательности и внутренней собранности.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прошло в атмосфере нехватки, труда и ответственности. Повседневная сельская жизнь, разговоры взрослых и деревенские характеры стали его первой школой.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вошедший в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Сростки дали Шукшину язык, интонацию и темы для будущих рассказов и фильмов: простого человека, труд, память и нравственную правду.
</a:t>
            </a:r>
            <a:endParaRPr lang="en-US" sz="9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образованию и первые профессии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до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Шукшин работал в колхозе, на заводе и в транспортной сфере. Эти занятия познакомили его с повседневной жизнью разных людей и укрепили уважение к труду.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кино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1950-х годах он служил на флоте, а затем поступил во ВГИК в Москве. Резкий переход от деревни и службы к столичной среде расширил его жизненный и художественный опыт.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48595"/>
            <a:ext cx="3377400" cy="21506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биография Шукшина постепенно превращалась в художественный опыт.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был коротким, но необычайно насыщенным: каждый этап становился источником для прозы, сценариев и фильмов.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В.М. Шукшине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как прозаик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особенно силён в рассказе и повести: в небольшом объёме он успевает показать характер, конфликт и нравственный перелом без лишних деталей.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человек в центре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— простые люди, которые сталкиваются с обидой, сомнением, стыдом или внезапным пониманием себя и своей жизни.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точно передаёт разговорную интонацию, бытовые слова и юмор, благодаря чему текст звучит естественно и убедительно для читателя.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перспектива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простотой у Шукшина всегда скрыт серьёзный разговор о совести, достоинстве и цене духовной честности.
</a:t>
            </a:r>
            <a:endParaRPr lang="en-US" sz="8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Шукшина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Шукшина переплетаются, поэтому один и тот же рассказ часто раскрывает сразу несколько нравственных проблем.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его мира — не событие само по себе, а внутренний выбор человека в повседневной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рассказов и повестей В.М. Шукшина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Шукшина: «чудики» и правдоискатели
</a:t>
            </a:r>
            <a:endParaRPr lang="en-US" sz="2669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типичный герой Шукшина — человек, который выглядит неловким или смешным, но именно его неумение жить по чужим правилам открывает скрытую честность характера и болезненную реакцию на фальшь.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важный признак — обострённое чувство справедливости. Такой персонаж переживает унижение, не терпит равнодушия и постоянно сравнивает внешнее благополучие с внутренней правдой.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смысловой слой связан с внутренней свободой. Шукшин показывает, что непохожесть на других может быть не слабостью, а признаком нравственной независимости и человеческого достоинства.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«Живёт такой парень» — взгляд на народный характер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фильме Шукшин показывает героя через бытовые ситуации, где простота соседствует с глубокой внутренней жизнью. Повседневные разговоры и детали среды раскрывают характер точнее, чем прямые объяснения.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«Печки-лавочки» — дорога как испытание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строится как лирическая и одновременно комедийная история о деревенском человеке в пути. В ней особенно заметны мягкий юмор, наблюдательность и интерес к тому, как человек ведёт себя вне привычного мира.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«Калина красная» — предельная личная интонация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воспринимается как наиболее сосредоточенное высказывание Шукшина о вине, надежде и невозможности простого спасения. В нём киноязык становится формой нравственного самоанализа.
</a:t>
            </a:r>
            <a:endParaRPr lang="en-US" sz="868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в кино: режиссёр, сценарист, актёр
</a:t>
            </a:r>
            <a:endParaRPr lang="en-US" sz="27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у Шукшина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повторяющийся путь героя от бытовой ситуации к нравственному испытанию.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«Калина красная» как итоговое произведение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историю бывшего заключённого Шукшин показывает, как стремление к честной жизни сталкивается с прошлым, недоверием и собственной внутренней неустойчивостью.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1974 года стал вершиной шукшинского кино: в судьбе Егора Прокудина тема нравственного перелома соединяется с надеждой на новое начало и невозможностью простого спасения.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звучит как очень личное высказывание автора о вине, любви и свободе, а потому воспринимается не только как сюжет, но и как духовный итог.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Шукшина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строит прозу на разговорной интонации: короткие фразы, простые синтаксические ходы и точная бытовая деталь делают речь естественной и убедительной.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диалоги он вводит просторечия, пословицы и живые словечки, благодаря чему персонажи говорят как реальные люди, а не как литературные схемы.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простотой скрыта психологическая глубина: одна реплика, жест или оговорка часто раскрывают обиду, стыд, упрямство или внезапное прозрение героя.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у Шукшина соединяются смешное и трагическое: комическая ситуация нередко оборачивается серьёзным разговором о совести и человеческом достоинстве.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произведения и их особенности
</a:t>
            </a:r>
            <a:endParaRPr lang="en-US" sz="278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Шукшина и их художественный фокус.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примерах заметны главные шукшинские темы: достоинство, внутренний выбор и проверка человека в обычной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литературного обзора творчества В. М. Шукшина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13250"/>
            <a:ext cx="609300" cy="54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76355"/>
            <a:ext cx="609300" cy="487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деревни в творчестве Шукшина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идеал, а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у Шукшина показана без приукрашивания: здесь есть бедность, грубость, зависть и тяжёлый быт, но именно поэтому особенно заметны правда и стойкость.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труд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мир хранит опыт поколений, привычку к ответственности и уважение к повседневному труду. Эти качества становятся нравственной опорой для героев.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и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показывает, что деревенское сообщество умеет поддерживать человека, но одновременно может быть жёстким и несправедливым, если в нём побеждает равнодушие.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подлинности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деревне особенно ясно видно, насколько герой честен с собой и другими. Отношение к слову, совести и состраданию становится главным критерием личности.
</a:t>
            </a:r>
            <a:endParaRPr lang="en-US" sz="7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признания и культурная память о Шукшине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Шукшина поддерживается не только читательским интересом, но и институциями культуры, которые сохраняют его имя в разных пространствах.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присутствует сразу в нескольких сферах культуры, поэтому его память остаётся живой и межпоколенческой.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 о В. М. Шукшине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лет было Шукшину, когда его жизнь оборвалась на съёмках последнего фильма.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усиливает впечатление творческой концентрации: за считаные десятилетия Шукшин успел создать заметный и цельный художественный мир.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М. Шукшине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Сростки: точка, откуда началась биография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Сростки в Алтайском крае остаётся главным адресом памяти о Шукшине. Здесь особенно ощутимы пейзаж, речевая среда и уклад жизни, которые потом вошли в его прозу и фильмы, сохранив интонацию родной земли.
</a:t>
            </a:r>
            <a:endParaRPr lang="en-US" sz="74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в культурной памяти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Алтайский край связан с Шукшиным не только биографически, но и символически. В этом пространстве его имя объединяет музей, литературные события и мемориальные практики, напоминая, что крупный писатель вырастает из конкретного места.
</a:t>
            </a:r>
            <a:endParaRPr lang="en-US" sz="777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характера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простор и деревенская дорога в шукшинском мире — не просто фон. Они помогают увидеть героя в движении, в выборе и в напряжении между памятью о доме и стремлением к новой жизни.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и Сростки как места памяти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Шукшин остаётся современным
</a:t>
            </a:r>
            <a:endParaRPr lang="en-US" sz="2979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легко соотносятся с сегодняшними разговорами о личных границах, ответственности и праве быть собой.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остаётся актуальным, потому что ставит универсальные вопросы, которые подростки и взрослые узнают в собственной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анализа произведений В. М. Шукшина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личности и творчества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опирается на сострадание к простому человеку, интерес к живой народной речи и непримиримость к фальши, унижению и духовной лени.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особенно важны его темы совести, правды, уязвимости и поиска смысла: герой Шукшина стремится не казаться, а оставаться собой.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был редким художником, в котором соединились писатель, режиссёр и актёр. Это помогало ему видеть человека сразу в слове, жесте и поступке.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показал, что история простой деревенской жизни может говорить о самых больших вопросах человека. Его книги и фильмы сохраняют силу правды, поэтому читаются и сегодня.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и его место в русской культуре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2026-05-20T02:20:09Z</dcterms:created>
  <dcterms:modified xsi:type="dcterms:W3CDTF">2026-05-20T02:20:09Z</dcterms:modified>
</cp:coreProperties>
</file>