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и Present Perfect: два важных времени для 6 класса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разницу: прошлое, результат, опыт.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сравнивать эти времена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и Present Perfect часто встречаются в заданиях 6 класса. Оба говорят о прошлом, но отвечают на разные вопросы: когда это было или почему это важно сейчас.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11054" y="1127325"/>
            <a:ext cx="3175893" cy="3430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Simple: значение и форма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05000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показывает действие, которое уже закончилось в прошлом. Обычно известно, когда оно произошло: yesterday, last Sunday, in 2023, two days ago.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52700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Завершённое действие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505000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неправильных глаголов своя вторая форма: went, saw, ate. Её нужно запоминать отдельно, потому что окончание -ed здесь не помогает определить форму.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52700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29793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утвердительном предложении используется подлежащее + V2. Для правильных глаголов прибавляется -ed: played, opened, visited. Такая форма сразу указывает на прошедшее время.
</a:t>
            </a:r>
            <a:endParaRPr lang="en-US" sz="978" dirty="0"/>
          </a:p>
        </p:txBody>
      </p:sp>
      <p:sp>
        <p:nvSpPr>
          <p:cNvPr id="17" name="Text 7"/>
          <p:cNvSpPr txBox="1"/>
          <p:nvPr/>
        </p:nvSpPr>
        <p:spPr>
          <a:xfrm>
            <a:off x="3177493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Утвердительная схема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129793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watched a cartoon yesterday. We visited our grandparents last Sunday. В этих предложениях важно само событие в прошлом, а не его связь с настоящим.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177493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295" y="946950"/>
            <a:ext cx="3182610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Perfect: значение и форма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840425" y="12943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показывает действие, которое связано с настоящим моментом. Это может быть результат, жизненный опыт или действие, начавшееся в прошлом и продолжающееся сейчас.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40425" y="10676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настоящим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40425" y="41620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есть have/has и V3, это обычно Present Perfect. Для 6 класса это самый надёжный признак, который помогает быстро узнать время.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40425" y="39353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запомнить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840425" y="22502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строится так: have/has + V3. В ней всегда есть вспомогательный глагол have или has и третья форма смыслового глагола.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840425" y="20235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формула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840425" y="32061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have lost my pen. She has visited London. We have lived here for three years. Во всех случаях важен не только факт, но и его значение сейчас.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840425" y="29794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Past Simple и Present Perfect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сравнение помогает увидеть главное различие между двумя временами.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сообщает, когда произошло действие, а Present Perfect подчёркивает его результат, опыт или длительность сейчас.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языка, 6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нужное время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по смыслу предложения и словам-маркерам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451183"/>
            <a:ext cx="8426700" cy="23206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времени и временная линия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80125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yesterday, last week, last year, two days ago и in 2021 указывают на конкретный момент или период в прошлом. Они почти всегда помогают выбрать Past Simple.
</a:t>
            </a:r>
            <a:endParaRPr lang="en-US" sz="969" dirty="0"/>
          </a:p>
        </p:txBody>
      </p:sp>
      <p:sp>
        <p:nvSpPr>
          <p:cNvPr id="12" name="Text 3"/>
          <p:cNvSpPr txBox="1"/>
          <p:nvPr/>
        </p:nvSpPr>
        <p:spPr>
          <a:xfrm>
            <a:off x="4801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рядом с датой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901025" y="1423384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временной линии Past Simple находится слева, в завершённом прошлом. Present Perfect ближе к настоящему, потому что главное в нём — значение для текущего момента.
</a:t>
            </a:r>
            <a:endParaRPr lang="en-US" sz="922" dirty="0"/>
          </a:p>
        </p:txBody>
      </p:sp>
      <p:sp>
        <p:nvSpPr>
          <p:cNvPr id="14" name="Text 5"/>
          <p:cNvSpPr txBox="1"/>
          <p:nvPr/>
        </p:nvSpPr>
        <p:spPr>
          <a:xfrm>
            <a:off x="69010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линию времени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659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 обозначает начало действия, а for — его длительность. Эти маркеры часто стоят рядом с Present Perfect, потому что действие продолжается до сейчас.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7659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since и for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6230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already, yet, just, ever и never не называют точное время. Они показывают результат, опыт или незавершённую связь с настоящим моментом.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6230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без точной даты
</a:t>
            </a:r>
            <a:endParaRPr lang="en-US" sz="88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маркеры двух времён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 из школьных упражнений; условная частотность для наглядного сравнения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слова чаще помогают узнать нужное время в школьных заданиях.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чаще связано с точной отметкой прошлого, а Present Perfect — с опытом, результатом и длительностью до настоящего момента.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Утвердительные предложения: порядок слов
</a:t>
            </a:r>
            <a:endParaRPr lang="en-US" sz="2906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55300" y="3183276"/>
            <a:ext cx="3751200" cy="147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Past Simple порядок слов простой: подлежащее + V2. Пример: He played football after school. Вспомогательный глагол have или has здесь не нужен.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55300" y="2558175"/>
            <a:ext cx="3751200" cy="4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
</a:t>
            </a:r>
            <a:endParaRPr lang="en-US" sz="1900" dirty="0"/>
          </a:p>
        </p:txBody>
      </p:sp>
      <p:sp>
        <p:nvSpPr>
          <p:cNvPr id="11" name="Text 4"/>
          <p:cNvSpPr txBox="1"/>
          <p:nvPr/>
        </p:nvSpPr>
        <p:spPr>
          <a:xfrm>
            <a:off x="4840700" y="3183276"/>
            <a:ext cx="3751200" cy="147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Perfect схема другая: подлежащее + have/has + V3. Пример: He has played football this week. Без have/has эта форма не строится.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40700" y="2558175"/>
            <a:ext cx="3751200" cy="4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
</a:t>
            </a:r>
            <a:endParaRPr lang="en-US" sz="1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Отрицания и вопросы в двух временах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018300" y="13243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строится с did not + V1. Пример: She did not go to school. После did смысловой глагол возвращается в начальную форму.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018300" y="10976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Simple: отрицание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300" y="22802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в Past Simple начинается с Did: Did she go to school? В такой форме очень важно не ставить V2 после did.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018300" y="20535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Simple: вопрос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018300" y="32361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Perfect отрицание образуется с have not/has not + V3. Пример: She has not finished her homework. Формула сохраняет связь с настоящим.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2018300" y="30094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Perfect: отрицание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018300" y="4193651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начинается с Have/Has: Has she finished her homework? Такая форма часто помогает понять, важен ли результат сейчас или факт в прошлом.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018300" y="3966950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Perfect: вопрос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050" y="1701075"/>
            <a:ext cx="27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13300" y="170107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87050" y="1701075"/>
            <a:ext cx="315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и опыт в жизни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834275"/>
            <a:ext cx="24330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используют, когда говорят о том, что уже случалось в жизни, но точное время не важно. Например: I have been to the zoo. She has tried sushi.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6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без даты
</a:t>
            </a:r>
            <a:endParaRPr lang="en-US" sz="15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834275"/>
            <a:ext cx="24330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ответы с ever и never помогают спросить об опыте. Have you ever ridden a bike? She has never been late for school. Здесь важен сам факт опыта, а не дата.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6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Когда-либо и никогда
</a:t>
            </a:r>
            <a:endParaRPr lang="en-US" sz="15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834275"/>
            <a:ext cx="24330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назвать конкретный момент, выбирают Past Simple: I saw the film last Friday. Поэтому важно отличать «когда-то в жизни» от точного прошлого дня или года.
</a:t>
            </a:r>
            <a:endParaRPr lang="en-US" sz="14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6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нужна дата — другое время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11054" y="1127325"/>
            <a:ext cx="3175893" cy="3430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и результат сейчас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05000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показывает, что действие уже произошло, но его результат важен в настоящем. Например, если я потерял линейку, я не могу писать прямо сейчас.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52700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виден сейчас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505000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просто сообщает, что событие произошло раньше: I lost my ruler yesterday. В этом случае само прошлое действие важнее, чем его нынешнее последствие.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52700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прошлого без акцента на результат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29793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удобно, когда нужно объяснить, почему ситуация выглядит именно так сейчас. The room is clean because we have tidied it. Главное внимание — на результате, а не на моменте действия.
</a:t>
            </a:r>
            <a:endParaRPr lang="en-US" sz="978" dirty="0"/>
          </a:p>
        </p:txBody>
      </p:sp>
      <p:sp>
        <p:nvSpPr>
          <p:cNvPr id="17" name="Text 7"/>
          <p:cNvSpPr txBox="1"/>
          <p:nvPr/>
        </p:nvSpPr>
        <p:spPr>
          <a:xfrm>
            <a:off x="3177493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текущего состояния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129793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действие уже закончилось, но продолжает влиять на сегодняшнюю ситуацию, чаще нужен Present Perfect. Он подчёркивает связь между прошлым событием и текущим состоянием.
</a:t>
            </a:r>
            <a:endParaRPr lang="en-US" sz="978" dirty="0"/>
          </a:p>
        </p:txBody>
      </p:sp>
      <p:sp>
        <p:nvSpPr>
          <p:cNvPr id="19" name="Text 9"/>
          <p:cNvSpPr txBox="1"/>
          <p:nvPr/>
        </p:nvSpPr>
        <p:spPr>
          <a:xfrm>
            <a:off x="3177493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настоящим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already, yet, just, ever, never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79941" y="186635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Already и just обычно помогают показать, что действие уже произошло. I have already finished my project. He has just come home. Эти слова часто стоят в утвердительных предложениях.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79941" y="156952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Already и just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959466" y="186635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Yet чаще встречается в вопросах и отрицательных предложениях. Has she done her homework yet? I haven’t finished yet. Оно подсказывает, что действие ожидается, но ещё не завершено.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59466" y="156952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Yet в вопросах и отрицаниях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79941" y="346280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 и never связаны с жизненным опытом. Have you ever ridden a bike? She has never been late for school. Такие слова особенно часто встречаются в вопросах и ответах о прошлом опыте.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79941" y="316597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 и never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959466" y="346280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есть эти слова, стоит внимательно проверить форму глагола. Они часто указывают на Present Perfect и помогают не спутать его с Past Simple в тексте и упражнениях.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959466" y="316597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время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since и for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показывает, сколько времени длится действие: for two hours, for three days, for a long time. Здесь важна не дата начала, а длина периода.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подходит, когда действие началось раньше и всё ещё продолжается или влияет на настоящее: We have studied English for five years. She has known her friend since primary school.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 и результат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 указывает, когда всё началось: since Monday, since 2022, since morning. От этой точки действие как будто тянется к настоящему моменту.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действия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маркеры помогают выбрать время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языка, 6 класс; типичные учебные примеры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времени подсказывают не только форму, но и смысл предложения. Это помогает быстрее ориентироваться в упражнениях и чтении.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даты и завершённые моменты ведут к Past Simple, а опыт, результат и длительность — к Present Perfect.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6 класса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052650" y="1670635"/>
            <a:ext cx="64683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часто появляется, когда к Present Perfect добавляют точное прошлое время: I have seen him yesterday. Если есть yesterday, нужен Past Simple: I saw him yesterday.
</a:t>
            </a:r>
            <a:endParaRPr lang="en-US" sz="1275" dirty="0"/>
          </a:p>
        </p:txBody>
      </p:sp>
      <p:sp>
        <p:nvSpPr>
          <p:cNvPr id="9" name="Text 3"/>
          <p:cNvSpPr txBox="1"/>
          <p:nvPr/>
        </p:nvSpPr>
        <p:spPr>
          <a:xfrm>
            <a:off x="2052650" y="1245001"/>
            <a:ext cx="64683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Смешивание маркера и времени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2052650" y="2810960"/>
            <a:ext cx="64683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иногда пишут She has went home. После have/has нужна третья форма глагола: She has gone home. Это одна из самых частых ошибок в теме.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2052650" y="2385326"/>
            <a:ext cx="64683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форма глагола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2052650" y="3951285"/>
            <a:ext cx="64683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спрашивают об опыте, нельзя использовать Did: Did you ever visit Paris? Правильно: Have you ever visited Paris? Нужно смотреть не только на слово ever, но и на смысл.
</a:t>
            </a:r>
            <a:endParaRPr lang="en-US" sz="1215" dirty="0"/>
          </a:p>
        </p:txBody>
      </p:sp>
      <p:sp>
        <p:nvSpPr>
          <p:cNvPr id="13" name="Text 7"/>
          <p:cNvSpPr txBox="1"/>
          <p:nvPr/>
        </p:nvSpPr>
        <p:spPr>
          <a:xfrm>
            <a:off x="2052650" y="3525651"/>
            <a:ext cx="64683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выбор вопроса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26690"/>
            <a:ext cx="4843800" cy="1631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 и правильно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языка, 6 класс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ошибку, верный вариант и причину выбора времени.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 времени и грамматическая форма должны совпадать: точное прошлое требует Past Simple, а опыт и результат — Present Perfect.
</a:t>
            </a:r>
            <a:endParaRPr lang="en-US" sz="13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предложения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выбора между Past Simple и Present Perfect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ситуация — два разных времени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ученик заметил, что телефона нет. Он вспоминает вчерашний день и говорит: I lost my phone yesterday. Здесь важно, когда это произошло, поэтому используется Past Simple. Предложение сообщает о событии в прошлом без акцента на сегодняшнем результате.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потерян вчера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другой ситуации ученик ищет телефон прямо перед выходом из дома и говорит: I have lost my phone, so I cannot call anyone. Здесь главное — текущее неудобство. Present Perfect подчёркивает результат, который важен именно сейчас.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нужен сейчас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как уверенно различать Past Simple и Present Perfect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помогает говорить о завершённых событиях в прошлом, а Present Perfect — о результате, опыте и длительности, которые важны сейчас. Смотрите на смысл, маркеры времени и форму глагола — так выбрать время намного легче.
</a:t>
            </a:r>
            <a:endParaRPr lang="en-US" sz="179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2026-05-30T15:15:12Z</dcterms:created>
  <dcterms:modified xsi:type="dcterms:W3CDTF">2026-05-30T15:15:12Z</dcterms:modified>
</cp:coreProperties>
</file>