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Хармс «Заяц и ёж»: смешное стихотворение о встрече двух зверей
</a:t>
            </a:r>
            <a:endParaRPr lang="en-US" sz="348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встреча двух зверей превращается в смешную сценку с неожиданным финалом и абсурдом.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Хармс и особенности его детских стихов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Иванович Хармс (1905–1942) — русский писатель и поэт, один из участников ОБЭРИУ. В детской литературе он особенно прославился короткими текстами: в них есть неожиданный поворот, повторяемость, ритм и нелепая ситуация. Часто это мини-сценки, которые легко запоминаются.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«Заяц и ёж»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появление зайца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начинается простая ситуация: в поле внимания оказывается заяц. Его присутствие запускает дальнейшее развитие, потому что читатель ждёт продолжения привычного «лесного» поведения.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Встреча: появляется ёж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сцену входит ёж, и встреча двух персонажей становится ключевым событием. Дальше важны не описания, а действия и то, как герои реагируют друг на друга.
</a:t>
            </a:r>
            <a:endParaRPr lang="en-US" sz="1547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смешная 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быстро приходит к комическому итогу. История заканчивается неожиданно, и именно это делает текст удобным для пересказа и первого анализа в 6 классе.
</a:t>
            </a:r>
            <a:endParaRPr lang="en-US" sz="15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сценка в стихотворении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сюжета: от появления героев до комического финала.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зайца и ежа в стихотворении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литературе часто связан с быстротой, настороженностью и привычкой «держать дистанцию». Хармс использует этот образ, чтобы дать герою движение и напряжение уже в самом начале сценки.
</a:t>
            </a:r>
            <a:endParaRPr lang="en-US" sz="1519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повадок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Ёж, наоборот, обычно воспринимается как колючий, спокойный и упрямый. В тексте это подчёркивается контрастом с зайцем: герои ведут себя по-разному, и из-за этого встреча кажется особенно смешной.
</a:t>
            </a:r>
            <a:endParaRPr lang="en-US" sz="156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контраст делает картинку живой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героев: заяц и ёж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«Заяц и ёж» (обобщение по образам).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во внешности и поведении превращает маленькую встречу в комическую сценку.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появляется, когда разные характеры сталкиваются в одном месте: читатель сразу видит несоответствие ожиданий и результата.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приёмы, которые создают комизм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внезапная развязка — главный механизм смеха, а повторы и ритм делают текст энергичным и легко запоминающимся.
</a:t>
            </a:r>
            <a:endParaRPr lang="en-US" sz="163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изобразительных средств (по структуре и приёмам текста).
</a:t>
            </a:r>
            <a:endParaRPr lang="en-US" sz="1389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усиливается тем, что обычная встреча подаётся как маленький спектакль: читатель всё время ждёт логичного продолжения, но получает эффект неожиданности.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короткая форма позволяет быстро менять действие и удерживать внимание на самой сценке.
</a:t>
            </a:r>
            <a:pPr algn="ctr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над текстом «Заяц и ёж» (обобщение для школьного анализа).
</a:t>
            </a:r>
            <a:endParaRPr lang="en-US" sz="3425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использована короткая поэтическая подача, поэтому читатель легко прослеживает события и замечает комический поворот без длительных пояснений.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смешное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возникает из несоответствия: маленькие лесные звери изображены «серьёзными», а итог их встречи получается нелепым и неожиданным для читателя.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строится на разрыве между тем, что кажется логичным в начале, и тем, что происходит в конце. Важно и то, как быстро всё меняется.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текста помогает детям легко представить мини-сценку: ситуации хватает на небольшой «сюжет», а юмор считывается сразу, без сложных объяснений.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действия: лесная сценка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опушка: где происходит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лесную опушку: край леса, где тропинка ведёт дальше, а трава чуть примята. Именно здесь удобно показать, как два зверя оказываются рядом — и момент их неожиданной встречи сразу становится заметным зрителю.
</a:t>
            </a:r>
            <a:endParaRPr lang="en-US" sz="1517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вокруг героев: кусты и следы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поддержат сценку кусты и небольшие лесные заросли, а ещё — следы лёгкого движения: где заяц «торопится», а где ёж будто стоит на месте. Такое окружение подчёркивает контраст героев и делает кадр живым.
</a:t>
            </a:r>
            <a:endParaRPr lang="en-US" sz="1419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1234" y="1317313"/>
            <a:ext cx="846881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столкновение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стихотворении не угрожает героям: заяц и ёж не вступают в борьбу. Их действия сталкиваются как в короткой игре, где смешно само несоответствие поведения и ожиданий.
</a:t>
            </a:r>
            <a:endParaRPr lang="en-US" sz="128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возникает быстро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Неразбериха появляется почти сразу: сцена развивается без долгих подготовок. Быстрые перемещения и смена реплик делают момент напряжённым, но по‑детски безопасным.
</a:t>
            </a:r>
            <a:endParaRPr lang="en-US" sz="128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поворот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рождается из неожиданного развития: ситуация меняется не так, как предполагает здравый смысл. Результат получается нелепым, и именно это завершает сценку яркой шуткой.
</a:t>
            </a:r>
            <a:endParaRPr lang="en-US" sz="131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снимает напряжение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доходит до конца, напряжение сразу исчезает. Комизм держится на короткой разрядке: читатель видит финал как шутку‑развязку, а не как драму.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показывает: максимальная «неясность» наступает в середине, а затем быстро наступает смешная разрядка. Так короткая форма удерживает внимание.
</a:t>
            </a:r>
            <a:endParaRPr lang="en-US" sz="144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схема по сценам стихотворения (качественная оценка, без точных чисел).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протяжённого развития: каждый следующий эпизод подталкивает сцену к нелепости. Поэтому ощущение меняется сразу — от привычного к странному.
</a:t>
            </a:r>
            <a:endParaRPr lang="en-US" sz="136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«Заяц и ёж» в творчестве Хармса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особенно похоже на «поэтику мгновения»: оно строится вокруг одного небольшого эпизода. События быстро сменяют друг друга, и итог приходит неожиданно, как шутка в конце короткой сценки.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Хармса часто появляется абсурд: логика как будто работает, но ведёт не туда. В «Зайце и еже» привычная встреча оборачивается нелепым исходом, поэтому читатель улыбается, даже не ожидая такого результата.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детских текстов писателя характерны ритм и диалогичность: реплики и короткие действия создают ощущение живого разговора. Именно так герои «держат» сцену и делают юмор понятным ребёнку.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внешности и поведения героев у Хармса становится смысловым двигателем. В очень небольшой форме соединяются смешная случайность, резкая развязка и игра с представлением о том, «как должно быть».
</a:t>
            </a:r>
            <a:endParaRPr lang="en-US" sz="1563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стихотворения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не из одного приёма, а из их сочетания: темп + реплики + контраст + абсурд создают цельную короткую комическую сцену.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элементов художественной формы с описанием стихотворения (учебный разбор).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текста работают вместе: они задают темп, поддерживают диалогическую форму и превращают короткую сценку в комическое целое.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1985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рисунок работал вместе с текстом, изобразите двух героев на лесной опушке: длинные уши зайца и колючки ежа сразу задают различие. Важно показать движение и растерянность в момент встречи.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уделите выражениям мордочек и позам: у зайца — удивление и напряжённая осторожность, у ежа — более спокойный, упрямый настрой. Детали помогут передать комический эффект без лишних предметов.
</a:t>
            </a:r>
            <a:endParaRPr lang="en-US" sz="166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стихотворение по частям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анализа для 6 класса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стихотворение читателю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смешное может возникать из самого обычного: герои просто встречаются. Однако различие характеров делает эту встречу необычной и превращает её в комическую сценку.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учиться читать по ритму и интонации: короткие строки и быстрые реплики задают темп. Читатель замечает, что юмор усиливается, когда фразы произносятся живо и с паузами.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как подан смысл: события происходят быстро, ярко и с неожиданностью. Благодаря этому школьник понимает, что короткая поэтическая форма тоже может быть выразительной и «содержательной».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в стихотворении сильнее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сильнее всего запоминаются персонажи и финальный поворот. Контраст и ритм поддерживают эти впечатления, а абсурд дополняет общий комический эффект.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значимости элементов на основе типичного школьного читательского восприятия (качественная шкала).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читатель выделяет прежде всего образы зайца и ежа, а затем — неожиданный разворот событий. Эти элементы проще всего связать с «главной шуткой» текста.
</a:t>
            </a:r>
            <a:endParaRPr lang="en-US" sz="144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пересказа выделите три опоры: кто герои, где происходит действие и как заканчивается история. Эти три пункта помогают сохранить порядок событий, даже если текст кажется коротким и «быстрым».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понадобятся несколько направлений: комизм ситуации, контраст характеров, абсурдный поворот и роль коротких реплик. Отдельно подумайте, как язык и темп создают эффект неожиданности.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работе это стихотворение удобно рассматривать как образец маленькой формы с чёткой композицией. Оно показывает, как автор в нескольких строках создаёт сценку и смысловую развязку.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пересказу и анализу стихотворения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«Заяц и ёж» интересно изучать в 6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Д. Хармса соединяет простую сценку, ярких лесных героев и смешной неожиданный финал. Его легко анализировать в школе: краткость, ритм, контраст и абсурд делают комизм понятным.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2026-05-15T04:58:46Z</dcterms:created>
  <dcterms:modified xsi:type="dcterms:W3CDTF">2026-05-15T04:58:46Z</dcterms:modified>
</cp:coreProperties>
</file>