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«Цветы последние милей...»
</a:t>
            </a:r>
            <a:endParaRPr lang="en-US" sz="2803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осень, последние цветы и тихая красота прощания.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зрелая лирика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относится к зрелой поэзии Пушкина: через осенний пейзаж он говорит о времени, памяти и внутреннем состоянии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увядания и прощания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переход от летней полноты к поздней осени, когда природа постепенно теряет яркость, но не утрачивает своей выразительности.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цветы особенно заметны именно на фоне увядания: их редкость делает красоту тонкой, хрупкой и очень трогательной.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здесь воспринимается спокойно: это не трагедия, а естественный ход природы, в котором есть своя тихая значимость.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красота на фоне осени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цветы в стихотворении выглядят особенно ценными, потому что их уже почти не осталось. На фоне потемневшей земли и увядающей травы они сразу привлекают взгляд. Эта хрупкая яркость делает осенний пейзаж особенно выразительным и запоминающимся.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знак прощания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цветов передает не только красоту, но и ощущение конца сезона. Они словно удерживают на миг уходящее лето, хотя вокруг уже заметны признаки осени. Поэтому пейзаж вызывает не тревогу, а спокойное, светлое сожаление.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последних цветов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настроение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тихое и задумчивое: в нем нет резких чувств, зато есть внимательное и бережное всматривание в природу.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здесь мягкая, без отчаяния. Она соединяется с любованием осенним садом и благодарностью за его последнюю красоту.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воспринимается как время покоя и зрелости, когда человек особенно ясно чувствует тишину, порядок и естественность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эмоциональный тон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наблюдение за пейзажем постепенно углубляется и становится внутренним переживанием.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движется от любования к тихой грусти и затем к гармонии.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«Цветы последние милей...»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лирической миниатюры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последние цветы: именно они задают тон всему стихотворению и сразу выделяются своей редкостью.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фон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 цветов связывается с поздней осенью, и пейзаж становится знаком ухода, тишины и естественного завершения.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конкретная деталь превращается в размышление о красоте, которая особенно заметна на границе увядания.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смысл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 простые средства создают глубокое настроение и смысл.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Сдержанные средства выражения усиливают лиричность: небольшое стихотворение звучит очень глубоко.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«Цветы последние милей...»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удерживает в себе и красоту природы, и чувство прощания, и мысль о быстротечности времени.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«Цветы последние милей...»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последних цветов становится смысловым центром стихотворения.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переживания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пейзажной детали к внутреннему чувству и обобщению.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осени у Пушкина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вдохновение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осень часто становится временем особой ясности и творческой сосредоточенности. Природа не угнетает, а помогает увидеть мир спокойнее и глубже, без лишней суеты.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Увядание без трагедии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стихотворении увядание не выглядит бедой. Осенние признаки воспринимаются как естественный ход природы, который вызывает не протест, а тихое принятие и уважение.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мудрость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у Пушкина наполнен тишиной, которая располагает к размышлению. В ней чувствуется не пустота, а зрелость, внутренний покой и спокойная собранность мысли.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завершенности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стихотворении напоминает о завершении природного круга. Но это завершение не мрачное: оно подчеркивает стройность времени и красоту последнего, прощального взгляда.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чувств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сад в стихотворении передает состояние лирического героя точнее, чем прямой рассказ. Через последние цветы и тихую осень читатель чувствует прощание, задумчивость и мягкую печаль.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словно повторяет движения человеческой души: она замедляется, стихает и готовится к перемене. Поэтому пейзаж становится не фоном, а способом показать внутренний мир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образов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природная картина занимает центральное место и ведет читателя к более глубокому смыслу.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рождается из пейзажа: именно он соединяет красоту осени, чувство прощания и мысль о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А. С. Пушкина «Цветы последние милей...»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написано простыми и точными словами. Такая сдержанность делает каждую деталь заметной и не отвлекает от главного образа.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тексте нет пышных описаний, поэтому настроение звучит особенно естественно. Краткость помогает передать тихую грусть без лишней эмоциональности.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Подобранные слова создают мягкую, спокойную интонацию. Она соединяет любование природой с ощущением приближающегося завершения осеннего дня и сезона.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Язык стихотворения показывает, что у Пушкина простота не беднее украшений. Напротив, именно она делает лирическую мысль ясной и выразительной.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лето и поздняя осень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Пушкин противопоставляет полноту лета и спокойную красоту поздней осени.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ценит не только расцвет, но и конец природного цикла, когда красота становится более тонкой и трогательной.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в стихотворении А. С. Пушкина «Цветы последние милей...»
</a:t>
            </a:r>
            <a:endParaRPr lang="en-US" sz="7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учит видеть большой смысл в небольшом тексте. Из одного пейзажа Пушкин создает размышление о времени, памяти и смене состояний природы.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развивает внимательность к художественным деталям. Школьник учится замечать, как одно точное слово или образ меняет настроение всего произведения.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помогает понять, как связаны природа и чувства человека. Это важный шаг к осмысленному анализу лирики в 8 классе.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смысл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построена от наблюдения за образом к пониманию авторской мысли.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962" y="1300556"/>
            <a:ext cx="351038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Пушкинское понимание жизни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не страшно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конец сезона не разрушает красоту, а раскрывает ее по-новому. В последние мгновения особенно заметно, как ценна каждая деталь уходящего мира.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ход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время воспринимается спокойно и мудро. Пушкин не спорит с природой, а принимает ее движение, где за расцветом неизбежно приходит тишина и покой.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Человечность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отношение к жизни делает текст очень близким читателю. В нем нет холодной философии: есть бережное внимание к красоте, которая особенно трогает именно в минуту прощания.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Последние цветы обозначают уходящую красоту и память о лете. Они кажутся особенно ценными именно потому, что остаются почти на границе исчезновения.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образ соединяет хрупкость и стойкость. Цветы уже близки к увяданию, но все еще держат взгляд читателя, напоминая о последнем, самом дорогом мгновении.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чему учит стихотворение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даже короткое стихотворение может объединить пейзаж, чувство и мысль о времени. Оно учит замечать красоту ухода и ценить каждый миг.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2026-05-19T05:04:34Z</dcterms:created>
  <dcterms:modified xsi:type="dcterms:W3CDTF">2026-05-19T05:04:34Z</dcterms:modified>
</cp:coreProperties>
</file>