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современном мире и в школьной жизни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помогает учиться, общаться и понимать мир.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нужен русский язык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нужен русский язык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понимать учебные тексты, точно выражать мысли и писать без ошибок. На его основе изучаются правила речи, а ещё развивается умение читать, рассуждать и учиться дальше.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вокруг нас каждый день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русский язык нужен для разговоров с родителями, просьб, объяснений и обсуждения дел. Именно в привычном общении школьник учится слушать собеседника и строить понятные фразы.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русский язык помогает задавать вопросы, отвечать у доски, пересказывать текст и оформлять тетрадь аккуратно. Без него трудно понять задания по другим предметам и записать ответ точно.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русский язык раскрывается особенно ярко: через описания, диалоги и образные выражения. Читая, школьник узнаёт новые слова, замечает характеры героев и учится понимать смысл текста глубже.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язык используется в переписке, комментариях, поиске информации и чтении новостей. Здесь важно уметь быстро понимать сообщения, но не забывать о грамотности и уместном выборе слов.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Объявления, инструкции, расписания и документы тоже написаны по-русски. Чтобы верно действовать, школьнику нужно уметь читать такие тексты внимательно и выделять главную информацию.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язык чаще всего нужен в учёбе и повседневном общении, а также в цифровой среде.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 чаще всего встречает русский язык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семья дают основную практику речи, поэтому именно там особенно заметно качество языковых навыков.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язык литературы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читают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в школьной библиотеке сразу привлекает внимание: на страницах оживают герои, звучат диалоги и появляются яркие картины. Через такие тексты ребёнок учится чувствовать настроение автора и замечать выразительные слова.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рядом с учеником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Толстого, Чехова, Чуковского и Маршака знакомят школьников с богатством русского языка. В них легко увидеть, как одним точным словом можно передать характер человека, его поступок или переживание.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Иллюстрация, которая помогает понять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к сказкам и рассказам не заменяют чтение, но делают его ближе и понятнее. Когда ученик смотрит на иллюстрацию, он лучше представляет место действия, героев и смысл отдельных эпизодов.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помогает лучше понимать устройство языка и применять его в устной и письменной 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русского языка в 6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языка связаны между собой: один отвечает за слово, другой — за предложение, а вместе они формируют грамотную речь.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объединяют орфографию, пунктуацию, морфологию, синтаксис и лексику. Благодаря им речь становится понятной, а текст — аккуратным и логичным.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разделов помогают школьнику говорить и писать точнее.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чаще всего сначала слышны в разговоре подростков, а затем переходят в новости, рекламу и школьную речь.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сфер приходят новые слова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даёт самый заметный поток новой лексики, потому что там быстрее всего появляются новые предметы и способы общения.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 современной лексики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новое слово входит в язык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слова от появления нового явления до закрепления в языке.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люди часто сокращают слова, ставят смайлики и пишут короткими фразами. Это экономит время, но требует внимательности, чтобы сообщение оставалось понятным.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Уместный выбор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формы подходят для общения с друзьями, но не для контрольной работы, сочинения или ответа у доски. В учебной речи важны полные слова и точные формулировки.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смешения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тетради писать так же, как в мессенджере, текст станет небрежным. Школьнику полезно понимать, где допустимы свободные выражения, а где нужен книжный стиль.
</a:t>
            </a:r>
            <a:endParaRPr lang="en-US" sz="1284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грамотной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различает стили, тем легче ему говорить и писать правильно. Это помогает сохранять уважительное общение, ясность мысли и хорошую успеваемость.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 разговорные формы в интернете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цифровые помощники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словарь отвечает на любой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помогает понять, что означает слово и в каком смысле оно употребляется. Открывая учебный словарь, школьник видит точные формулировки, примеры и может проверить, верно ли понял прочитанное в книге или задании.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техника подсказывает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словари, поисковые системы и проверка орфографии в ноутбуке или смартфоне экономят время. Они помогают уточнить написание, найти ударение и заметить ошибку ещё до того, как тетрадь попадёт на проверку.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русский язык быстро откликается на новые предметы, технологии и способы общения. В таблице показаны самые заметные изменения и их причины.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изменения в современном русском языке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там, где появляются новые вещи и новые способы общения; особенно быстро это заметно в цифровой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современной речью школьников, СМИ и интернет-общением.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при чтении грамотность проверяется чаще всего: там нужно точно понимать текст, строить ответы и писать без ошибок.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сферах особенно нужен грамотный русский язык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чтение занимают ведущие позиции, потому что именно в них особенно заметны точность, связность и богатство речи.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повседневных сфер общения школьника; распределение условное, 2025.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5558" y="1916405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языка и грамотность школьника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учат правильно писать слова, приставки, окончания и безударные гласные. Они особенно важны в тетрадях и контрольных работах, где любая ошибка сразу заметна.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увидеть смысловые части предложения, паузы и интонацию. Если запятые стоят верно, текст легче читать и понимать, особенно в сочинении или ответе у доски.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произношения подсказывают, как правильно ставить ударение и произносить слова. Это важно в устных ответах, чтении вслух и при выступлении перед классом.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речь ясной, вежливой и уместной. Когда школьник подбирает подходящее слово, его мысль звучит убедительнее и понятнее для слушателя или 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в разных профессиях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в разных профессиях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и работники медиасферы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Актёры, ведущие и сотрудники медиа часто выступают перед людьми. Им особенно нужны выразительная речь, правильное произношение и умение говорить так, чтобы их слушали с интересом.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Юристы и работники документов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документах важно каждое слово, потому что от формулировки зависит смысл. Юристу нужны аккуратная речь, верные термины и умение писать без ошибок.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 и специалисты по 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технической сфере нужны точные инструкции, комментарии к коду и понятные сообщения. Если текст написан небрежно, коллегам труднее разобраться в задаче и найти решение.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и редакторы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 работает с новостями, а редактор проверяет тексты на точность и ясность. Грамотный русский язык помогает им сообщать факты без путаницы и лишних двусмысленностей.
</a:t>
            </a:r>
            <a:endParaRPr lang="en-US" sz="1094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врачи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 нужно понятно объяснять материал, а врачу — точно записывать сведения и рекомендации. В обеих профессиях ошибка в слове может привести к недопониманию и лишним вопросам.
</a:t>
            </a:r>
            <a:endParaRPr lang="en-US" sz="10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 поддерживает языковую культуру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чтение, словарь и практика постепенно укрепляют грамотную речь и письмо.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средство общения людей разных национальностей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разных национальностей понимать друг друга в школе, в семье и в общественных местах. Он делает разговор возможным даже тогда, когда родные языки у собеседников разные.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совместные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русском языке объясняют задания, обсуждают проекты и договариваются о правилах. Благодаря этому дети из разных семей могут учиться вместе, играть в команде и решать общие задачи.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русский язык соединяет людей из разных городов и регионов. Он нужен в чатах, комментариях, сообщениях и на образовательных платформах, где важно быстро и ясно выразить мысль.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и понятная речь помогает людям разного возраста и происхождения общаться спокойно и уважительно. Русский язык становится средством взаимопонимания на улице, в кружках и на соревнованиях.
</a:t>
            </a:r>
            <a:endParaRPr lang="en-US" sz="10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культура поддерживается не только уроками, но и ежедневным общением, чтением и внимательным отношением к слову.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языку оставаться живым и сильным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семья дают основу грамотности, а книги и словари сохраняют норму; интернет ускоряет изменения, но не заменяет правильную речь.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роли основных источников языковой практики школьника; 2025.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современного языкового общения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всё чаще появляются новые слова из других языков. Они нужны для названия новых предметов и явлений, но школьнику важно понимать их значение и уместность.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люди часто пишут коротко и без лишних слов. Это удобно для чата, но в сочинении или ответе на уроке такая манера делает текст беднее и менее точным.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нередко проникают в письменную работу, а книжные выражения — в обычный диалог. Из-за этого речь становится не всегда уместной и требует большего внимания.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к орфографии и пунктуации приводит к ошибкам в тетрадях, сообщениях и заметках. Проверка текста помогает избежать неточностей и делает речь аккуратной.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 — основа учёбы, общения и культуры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русский язык значит читать, писать и говорить внимательно, соблюдать нормы и уважать точное слово. Для шестиклассника это путь к успешной учёбе, ясной мысли и культурному общению.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2026-05-28T06:49:48Z</dcterms:created>
  <dcterms:modified xsi:type="dcterms:W3CDTF">2026-05-28T06:49:48Z</dcterms:modified>
</cp:coreProperties>
</file>