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революция: конец Старого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Франция сломала Старый порядок и открыла путь новым правам.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которая изменила Францию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началась в 1789 году и изменила Францию за несколько лет: от власти короля и привилегий — к новым законам и правам.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Старый порядок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1789 года Франция жила по правилам, которые сохранялись веками. Король считался верховным правителем и мог решать многие вопросы почти без ограничения.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по сословиям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разделено на три сословия, и это делало жизнь людей разной по правам и обязанностям. Рождение часто значило больше, чем личные заслуги.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659366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Привилегии немногих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и духовенство пользовались преимуществами, которых не имело большинство населения. Они меньше платили налогов и занимали более выгодное положение в государстве.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и неравенство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два сословия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сословие составляло духовенство: оно отвечало за церковь, образование и духовную жизнь. Второе сословие — дворянство — владело землёй и сохраняло высокий общественный статус.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сословие объединяло буржуазию, ремесленников, рабочих и крестьян. Именно на него приходилась основная налоговая нагрузка, хотя оно имело меньше всего прав.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повинностей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не только платили налоги государству, но и выполняли феодальные повинности в пользу сеньоров. Это делало их зависимыми и усиливало недовольство старым порядком.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начался кризис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семей главным вопросом был хлеб: если он дорожает, сразу растёт недовольство. Одновременно государство тратило больше, чем получало, и долг увеличивался.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возник сразу из нескольких причин: финансовых, социальных и политических. Когда проблемы совпали, монархия потеряла доверие и контроль.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Франции; обобщённая схема причин кризиса, 1780-е годы
</a:t>
            </a:r>
            <a:endParaRPr lang="en-US" sz="10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эпохи Просвещения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разум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Просвещения утверждали, что человек должен иметь свободу мысли и слова. Они считали, что законы должны быть понятны всем и одинаковы для каждого.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привилегий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критиковали привилегии, потому что они делили людей не по заслугам, а по рождению. Для многих читателей это стало важным поводом задуматься о справедливости.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659366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взгляды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 правах человека постепенно проникали в общество через книги, салоны и разговоры образованных людей. Так росло желание изменить Францию, а не просто пожаловаться на несправедливость.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337114"/>
            <a:ext cx="4750071" cy="11386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Генеральные штаты: начало конфликта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Генеральные штаты должны были помочь королю собрать мнение страны, но превратились в спор о том, кто имеет право решать судьбу Франции.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начался из-за вопроса о голосовании: старое правило защищало привилегированных, а Третье сословие требовало равного представительства.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Генеральных штатах Франции, 1789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собрание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Третьего сословия решили, что они представляют большую часть французов, а не только свою группу. Так они заявили, что действуют от имени нации.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 июня 1789 года они назвали себя Национальным собранием. Это означало, что право говорить от имени страны больше не принадлежит только королю.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источник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шаг придал революции политический смысл: французская власть стала связываться с народным представительством, а не только с наследственной монархией.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клятве в зале для игры в мяч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 июня 1789 года депутаты связали себя обещанием создать конституцию.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Бастилии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Париже росло возмущение: горожане боялись беспорядков, нехватки хлеба и вмешательства королевских войск. Бастилия стала целью как символ старой власти, а не только как тюрьма.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крепости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 июля 1789 года толпа и вооружённые горожане захватили крепость после напряжённого противостояния. Этот день показал, что решающую силу теперь мог иметь народ столицы.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Бастилии революция стала необратимой: власть короля уже не выглядела неприкосновенной. Память об этом дне позже стала национальным праздником Франции.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 столица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за хлебом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1789 года тысячи парижанок отправились из столицы к Версалю, потому что в городе не хватало хлеба. Их поход показал, что голод и слухи могут быстро превратиться в политическое давление.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требовали, чтобы король и собрание увидели бедственное положение Парижа. Демонстрация была не просто протестом, а напоминанием: революция затрагивает повседневную жизнь обычных семей.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королевская семья оказалась под постоянным контролем революции. Переезд в Париж сделал монарха ближе к городу и слабее как самостоятельную власть.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4 августа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депутатов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ночь на 4 августа депутаты, потрясённые волнениями в стране, начали отказываться от сословных преимуществ. Они стремились остановить беспорядки и показать, что старые правила больше не работают.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привилегий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 попали личные привилегии дворян и духовенства: особые права, освобождение от части налогов и преимущества перед другими жителями. Это стало важным символом равенства.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шла не только о законах, но и о настроении общества. Люди ожидали, что власть наконец услышит крестьян, горожан и тех, кто раньше был лишён влияния.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курс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4 августа стала поворотом от сословной системы к новому политическому порядку. После неё революция получила более ясную цель — построить Францию на иных основаниях.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феодальных повинностей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Барщина, оброки и другие обязанности делали крестьян зависимыми от сеньоров. Отмена этих повинностей разрушала саму основу старых феодальных отношений в деревне.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 праве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 не всегда сразу отменял все платежи на практике, но он менял принцип: крестьянин больше не считался человеком, обязанным служить феодалу по рождению.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деревня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деревни это означало надежду на более свободную жизнь и справедливые отношения с землёй. Революция постепенно убирала то, что веками казалось неизменным.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 после революции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революция убрала сословные перегородки и усилила права граждан. Париж стал центром перемен, а вся Франция — их ареной.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уменьшается значение привилегий и повинностей, а права граждан заметно растут. Это и есть главный сдвиг от Старого порядка к новому обществу.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учебника истории и Декларации прав человека и гражданина (1789)
</a:t>
            </a:r>
            <a:endParaRPr lang="en-US" sz="10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человека и гражданина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утверждала, что люди рождаются свободными и равными в правах. Это было смелым заявлением против мира, где происхождение решало почти всё.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объявлялся общим для всех, а не отдельным для дворян или духовенства. Теперь важнее становились не титулы, а гражданские права и обязанности.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защищал собственность и признавал сопротивление произволу как законное право. Это делало власть не всесильной, а ответственной перед обществом.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смысл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стала основой новой политической культуры. Она учила, что государство существует ради граждан, а не ради узкой группы привилегированных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короля к ограниченной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 1791 году монархия сохранилась формально, но стала зависеть от конституции и политического доверия.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Король, война и кризис доверия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1791: бегство в Варенн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попытался тайно покинуть страну, но был узнан и возвращён назад. После этого многие французы перестали верить, что он поддерживает революцию.
</a:t>
            </a:r>
            <a:endParaRPr lang="en-US" sz="1477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1792: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1792 году Франция вступила в войну с соседними монархиями. Внешняя опасность усилила подозрения, слухи о заговорах и жёсткость революционных лидеров.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1792: кризис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 королю превратилось в требование решительных действий. Монархия уже не выглядела гарантом порядка и всё больше воспринималась как препятствие революции.
</a:t>
            </a:r>
            <a:endParaRPr lang="en-US" sz="14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монархии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дворца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 августа 1792 года восставшие парижане штурмовали Тюильрийский дворец. Король потерял власть, а его положение стало вопросом времени.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наследственной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ареста Людовика XVI страна пошла к республике. Власть стала исходить не от наследования, а от революционных органов и представителей нации.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вместо монархии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сентябре 1792 года Франция официально стала республикой. Это означало, что монархия как главная опора Старого порядка больше не существовала.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Террор: страх и радикальные меры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власти считали, что страна окружена врагами и предателями. Поэтому они усиливали контроль над городами, армией и политическими противниками.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чрезвычайные суды и более строгие наказания. Подозрение в измене могло привести к аресту, потому что революция ставила безопасность выше привычных правил.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революцию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стал попыткой удержать страну от распада в условиях войны и внутренних восстаний. Вместо спокойного диалога всё чаще выбирали принуждение.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радикализма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показывает, как страх может изменить политику. Защитить революцию пытались силой, но это сделало жизнь людей гораздо опаснее.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конец Старого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1799 году Франция уже не была страной сословий и наследственных привилегий. Революция изменила законы, власть и представление о гражданине, а её идеи повлияли на всю Европу.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2026-07-26T00:19:29Z</dcterms:created>
  <dcterms:modified xsi:type="dcterms:W3CDTF">2026-07-26T00:19:29Z</dcterms:modified>
</cp:coreProperties>
</file>