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Дробление: зачем материалы делают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крупного делают нужное, чтобы управлять свойствами материала.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как способ управлять веществом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встречается и в природе, и в технологиях: от раскалывания камня до подготовки сырья для производства. Размер и форма частиц меняют то, как вещество течёт, смешивается, реагирует и хранится.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термины: частица, фракция, гранулометрия
</a:t>
            </a:r>
            <a:endParaRPr lang="en-US" sz="2528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 это отдельный элемент материала, который можно выделить среди других. Её размер, форма и поверхность влияют на поведение всего образца при обработке и использовании.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Фракция объединяет частицы близкого размера. Именно по фракциям удобно описывать порошки, песок или щебень, потому что так легче сравнивать однородность и качество материала.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Гранулометрия показывает, как распределены размеры частиц в смеси. Она помогает понять, сколько в образце мелких, средних и крупных зерен, и настроить процесс дробления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дробление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0200" y="1077179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дробят щебень, песок и другие минеральные материалы, чтобы получить нужную прочность, форму зерен и удобство укладки в смесь или основание.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0200" y="1821084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металлургии измельчают руду перед обогащением и дальнейшей переработкой. Меньший размер кусков помогает отделять полезный компонент и равномернее вести технологию.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200" y="2564985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химической промышленности сырьё дробят для ускорения реакций и улучшения смешивания. Чем однороднее частицы, тем легче управлять качеством процесса и продукта.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0200" y="3308886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фармацевтике размер частиц влияет на дозирование, растворение и однородность таблеток. Поэтому порошки готовят особенно тщательно и контролируют очень строго.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0200" y="4052788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пищевой промышленности дробят зерно, сахар, специи и другие продукты. Нужная крупность влияет на вкус, текстуру, скорость смешивания и стабильность готовой смеси.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152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79310"/>
            <a:ext cx="312100" cy="24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65439"/>
            <a:ext cx="312100" cy="2774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5261" y="1179310"/>
            <a:ext cx="312100" cy="2496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материал дробят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идут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имеют большую суммарную поверхность, поэтому быстрее вступают в контакт с водой, воздухом и реагентами. Это ускоряет растворение, смешивание и химические превращения.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транспортировка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дробления материал легче подавать, дозировать и упаковывать. Равномерная крупность делает поток предсказуемым и уменьшает потери при хранении и перевозке.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свойства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частиц заметно меняет вкус, прочность, плотность и текучесть продукта. Именно поэтому один и тот же материал может вести себя по-разному после измельчения.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Стабильнее смесь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фракцией помогает получить стабильную смесь без расслоения. Это особенно важно там, где требуется точный состав и повторяемое качество партии.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разрушения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Удар: мгновенный раскол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камень, который с силой ударяется о твёрдую плиту. В точке контакта возникают высокие напряжения, и материал быстро покрывается трещинами. Так работает ударное разрушение, когда главным становится резкий импульс, а не длительное давление.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Сжатие: давление между поверхностями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вообразите кусок, зажатый между двумя поверхностями. Он не разлетается сразу, а постепенно сплющивается и раздавливается, пока внутренние связи не уступят нагрузке. Такое сжатие особенно заметно в дробилках, где нужен устойчивый силовой прессинг.
</a:t>
            </a:r>
            <a:endParaRPr lang="en-US" sz="1112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Истирание и резание: постепенный износ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более медленный путь: поверхность стирается, слой за слоем уходит в мелкую крошку. Иногда к этому добавляется резание, когда края срезают материал, как лезвие. Эти механизмы часто идут вместе, особенно в машинах для тонкого помола.
</a:t>
            </a:r>
            <a:endParaRPr lang="en-US" sz="11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результат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хрупкость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многие сухие минералы относятся к хрупким материалам: они сравнительно легко трескаются при ударе. Пластичные вещества, наоборот, чаще деформируются и сопротивляются разрушению дольше.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образца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может склеивать мелкие частицы и образовывать комки, из-за чего материал хуже проходит через дробильные и измельчающие устройства. Поэтому влажность часто приходится контролировать отдельно.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режим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куска тоже важна: острые края, вытянутые обломки и неровная поверхность меняют распределение напряжений. Скорость удара, число воздействий и температура дополнительно влияют на трещинообразование.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 тот же материал может вести себя по-разному при разных условиях. Если изменить температуру или число ударов, характер разрушения и размер осколков заметно меняются.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мелкое измельчение требует больше энергии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общему принципу измельчения; качественная зависимость, без привязки к конкретному эксперименту.
</a:t>
            </a:r>
            <a:endParaRPr lang="en-US" sz="988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показывает не точные промышленные данные, а общий физический принцип: чем мельче нужен продукт, тем труднее его получить.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растёт ускоренно: переход к очень мелким частицам требует несоразмерно больших затрат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материал разрушается при ударе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удар вызывает внутреннее напряжение, которое не видно снаружи. В толще камня появляются микротрещины — маленькие дефекты, накапливающие повреждение до заметного разрушения.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трещин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трещины разрастаются, они находят слабые зоны в структуре и соединяются между собой. В этот момент материал уже не выдерживает нагрузку и начинает раскалываться на крупные обломки.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распад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основного раскола крупные обломки продолжают дробиться на мелкие осколки. Итоговый размер частиц зависит от силы удара, прочности материала и того, как быстро распространяются трещины.
</a:t>
            </a:r>
            <a:endParaRPr lang="en-US" sz="13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 и камень: две модели поведения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74903" y="1315833"/>
            <a:ext cx="4808273" cy="1290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 при ударе сначала сжимается, а затем почти полностью восстанавливает форму. Такой материал способен запасать энергию деформации и отдавать её обратно без разрушения.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974903" y="2825626"/>
            <a:ext cx="4808273" cy="1290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ведёт себя иначе: заметной деформации почти нет, зато быстро возникают трещины. Его связи плохо сопротивляются растяжению, поэтому удар приводит к расколу, а не к «отскоку».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194" y="307962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7175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46744" y="309039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машин и их действие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Щековая дробилка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Щековая дробилка работает как мощные «челюсти»: одна плита остаётся неподвижной, другая движется и сжимает куски. Такой принцип используют для первичного, самого грубого дробления твёрдых пород и руд.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Конусная дробилка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Конусная машина уменьшает материал за счёт постепенного сжатия в зазоре между конусами. Она даёт более равномерную крупность и часто применяется после предварительного дробления, когда нужен меньший размер.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Роторная дробилка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Роторная дробилка разрушает куски ударом: материал разгоняется и сталкивается с жёсткими элементами внутри корпуса. Такой способ быстро даёт большое количество мелких частиц, но требует контроля износа.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Молотковая дробилка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Молотковая дробилка многократно бьёт по материалу свободно подвешенными молотками. Она эффективна для хрупких веществ, порошков и сырья, которое нужно быстро довести до нужной фракции.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материала: от подачи до возврата крупной фракции на повторное дробление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дробления и классификации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разделения фракций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дробления материал разделяют по размерам и поведению частиц в потоке. Это позволяет получить несколько товарных фракций с разным назначением.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Грохоты работают по геометрии частиц, классификаторы — по их движению в среде; вместе они повышают точность разделения.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методам грохочения и классификации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частиц по фракциям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частиц по фракциям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 распределение по трём фракциям. Такой вид представления удобен для сравнения партий сырья и быстрой оценки, где преобладают крупные или мелкие частицы.
</a:t>
            </a:r>
            <a:pPr algn="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среднюю фракцию; это признак достаточно равномерного, но не идеально узкого распределения размеров.
</a:t>
            </a:r>
            <a:endParaRPr lang="en-US" sz="11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раз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возрастает удельная поверхность частиц одинаковой формы.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уменьшении линейного размера частиц в 10 раз их удельная поверхность для частиц одинаковой формы возрастает примерно в 10 раз, поэтому процессы идут заметно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зависимость площади поверхности от размера частиц
</a:t>
            </a:r>
            <a:endParaRPr lang="en-US" sz="11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важен размер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помол клинкера определяет скорость гидратации цемента. Чем равномернее размер частиц, тем предсказуемее твёрдение и легче получить нужную прочность без лишнего расхода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Измельчённая руда лучше раскрывает полезный минерал в обогащении и плавке. Меньшие частицы дают более полный контакт с реагентами и повышают эффективность последующих технологических стадий.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и пигменты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полимерах и пигментах размер частиц влияет на цвет, укрывистость и однородность смеси. Слишком крупные включения ухудшают внешний вид и усложняют равномерное распределение по объёму.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среднего размера по стадиям
</a:t>
            </a:r>
            <a:endParaRPr lang="en-US" sz="2815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изменения среднего размера частиц по стадиям дробления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логарифмической шкале удобно сравнивать порядок величин, а не только абсолютную разницу. Это особенно полезно, когда размер частиц меняется на этапах обработки.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обработки кривая идёт вниз: материал последовательно переходит к более мелким фракциям, а разброс размеров обычно сокращается.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90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79310"/>
            <a:ext cx="312100" cy="2496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 дроблении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дроблении образуется мелкая пыль, которая может попадать в воздух и оседать на поверхностях. Закрытые кожухи, аспирация и фильтры уменьшают выбросы и сохраняют качество рабочей среды.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вибрация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дробилок сопровождается высоким уровнем шума и вибрации. Для снижения воздействия применяют шумоизоляцию, дистанционное управление и средства индивидуальной защиты слуха.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материала возникают при просыпании, уносе мелочи и налипании на оборудование. Увлажнение и герметизация узлов помогают сохранить сырьё и уменьшить отходы.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респиратор особенно важны при сухом измельчении, когда мелкие частицы легко поднимаются в воздух. Соблюдение правил безопасности защищает не только работника, но и 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опыт на уроке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 образцов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два одинаковых по массе образца: крупный и более мелкий. Важно заранее зафиксировать одинаковые условия — объём воды, время перемешивания и форму ёмкости.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Наблюдение и 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сравнение: измеряют время оседания, скорость смешивания или мутность раствора. Полученные данные записывают в таблицу, чтобы потом сопоставить результаты.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Обсуждают, почему мелкий материал ведёт себя иначе. Связывают результат с площадью поверхности, трением между частицами и влиянием размера на движение в 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дроблении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нужно не ради самого уменьшения размера, а ради управления свойствами материала: скоростью процессов, качеством смеси и удобством обработки. Правильная крупность всегда выбирается под конкретную задачу.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2026-07-25T22:48:21Z</dcterms:created>
  <dcterms:modified xsi:type="dcterms:W3CDTF">2026-07-25T22:48:21Z</dcterms:modified>
</cp:coreProperties>
</file>