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убивает: почему эта тема важна в 6 классе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вредит с первой сигареты и опасно для каждого.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 используют в сигаретах, вейпах и кальянах, но форма не делает его безопасным. Подростковый организм особенно уязвим: мозг, легкие и сердце еще развиваются, поэтому никотин быстрее вызывает привычку и сильнее мешает здоровью.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Табак: привычка, которая быстро становится опасной
</a:t>
            </a:r>
            <a:endParaRPr lang="en-US" sz="254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почти сразу попадает в кровь и за несколько секунд достигает мозга. Из-за этого человек может почувствовать краткое возбуждение, но затем организм уже начинает реагировать на вредное вещество.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 мешает крови переносить кислород к тканям. Даже одна сигарета снижает выносливость, поэтому становится тяжелее бегать, заниматься на уроке физкультуры и долго сохранять активность.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учащается, сосуды сужаются, а сердцу приходится работать напряженнее. Такая нагрузка особенно нежелательна для подростка, потому что она ухудшает самочувствие и быстрее утомляет.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сигарета влияет на организм уже в первые минуты
</a:t>
            </a:r>
            <a:endParaRPr lang="en-US" sz="24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человек курит, тем выше нагрузка на дыхание и кровообращение.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легкие и сердце, но вред затрагивает и сосуды, и мозг.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ВОЗ и CDC; точные проценты не указаны, 2024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болезни, связанные с курением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здорового человека реснички в бронхах выводят пыль и слизь наружу. У курильщика эта защита работает хуже, поэтому кашель и одышка появляются быстрее.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пути теряют защиту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постепенно покрывают ткани легких и мешают нормальному дыханию. Со временем это повышает риск воспалений и тяжелых болезней дыхательной 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оседают в легких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легкими курильщика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курение меняет работу сердца, легких и общую выносливость.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ухудшает работу сердца и легких и делает организм менее выносливым.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учебным материалам о вреде табака; точные клинические значения не приводятся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некурящий и курящий организм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начинают курить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сигарету иногда пробуют просто из интереса. Подростку кажется, что это обычный эксперимент, хотя именно с него может начаться привычка.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думают, что одна затяжка ничего не изменит. Но никотин быстро формирует привычку, и контроль над ней может потеряться очень рано.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про «безопасную пробу»
</a:t>
            </a:r>
            <a:endParaRPr lang="en-US" sz="1325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 курение признаком самостоятельности. На деле это не делает человека взрослее, а лишь быстрее вредит здоровью.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казаться взрослее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друзья или старшие, отказаться бывает трудно. Желание не выделяться в группе часто оказывается сильнее здравого смысла.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компании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показывает, как никотин закрепляет привычку и ослабляет самоконтроль.
</a:t>
            </a:r>
            <a:endParaRPr lang="en-US" sz="1341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первой затяжки до зависимости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вдыхает не только курящий человек. В нем есть токсичные частицы и газы, которые раздражают дыхательные пути и ухудшают самочувствие у тех, кто находится рядом.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дети: у них чаще появляются кашель, бронхит и обострения астмы. У взрослых пассивное курение тоже повышает риск болезней сердца и сосудов.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опасно для окружающих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Накопленный вред растет с каждым годом, поэтому ранний отказ особенно важен.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бьет сразу по нескольким системам, а не по одному органу. Самые заметные последствия связаны с легкими и сердцем.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 основе общеизвестных медицинских сведений ВОЗ; точные доли условны, 2024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системы организма страдают сильнее всего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уменьшает объем легких и мешает свободно вдыхать воздух. Во время бега или игры организму труднее получать достаточно кислорода, поэтому движения становятся медленнее и тяжелее.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кислорода мышцы работают хуже, а сердце вынуждено трудиться с большей нагрузкой. Поэтому тренировки приносят меньше пользы, а усталость наступает быстрее.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курящих подростков одышка появляется раньше: при подъеме по лестнице, на уроке физкультуры, в эстафетах и подвижных играх. После нагрузки тело восстанавливается заметно дольше.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курение мешает спорту и подвижным играм
</a:t>
            </a:r>
            <a:endParaRPr lang="en-US" sz="26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составе табачного дыма из материалов Всемирной организации здравоохранения и школьных учебных источников по биологии.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дыма и их влияние на организм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создает не одно вещество, а их сочетание: одни вызывают зависимость, другие ухудшают дыхание и повреждают органы.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 табачного дыма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Вейпы и электронные сигареты тоже не безопасны
</a:t>
            </a:r>
            <a:endParaRPr lang="en-US" sz="2679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Аэрозоль вейпа может содержать никотин, ароматизаторы и мелкие частицы. Они попадают в дыхательные пути и могут раздражать их даже при коротком использовании.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в электронных сигаретах тоже вызывает привыкание. У подростков зависимость формируется особенно быстро, потому что организм еще развивается и чувствителен к таким веществам.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запах и яркий корпус устройства не делают его безвредным. Внешний вид скрывает то, что в организм все равно попадают вещества, способные причинить вред.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появляется привычка к никотину, тем труднее потом отказаться от нее. Поэтому вейп не помогает «просто попробовать» без последствий.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внутренних нарушений, курение заметно меняет внешний вид: кожа становится хуже, а дыхание — менее свободным.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сердце, дыхание и сосуды, но вред постепенно затрагивает весь организм и накапливается с годами.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влиянию курения на здоровье из материалов ВОЗ и образовательных медицинских ресурсов.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человек, который курит долго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восстановления организма после прекращения курения по материалам медицинских просветительских источников.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здоровье после отказа от курения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сигналы часто заметны уже в быту: частый кашель, одышка на лестнице, запах дыма изо рта, головокружение и быстрая усталость после обычной нагрузки.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признаки появляются у подростка, это означает, что табачный дым уже влияет на организм. Чем раньше обратить внимание, тем легче остановить вредную привычку.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вреда от курения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«одна сигарета не вредна» опасен тем, что даже короткая проба уже приносит в организм никотин и токсичные вещества, а привычка может начаться быстро.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«легкие сигареты безопаснее» неверен: в них тоже есть никотин и вредный дым. Организм все равно получает вещества, которые повреждают дыхательную и сердечно-сосудистую системы.
</a:t>
            </a:r>
            <a:endParaRPr lang="en-US" sz="1288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«вейп безвреден» создает ложное чувство безопасности. На деле аэрозоль раздражает дыхательные пути, а никотин вызывает зависимость так же, как и в обычных сигаретах.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«бросить курить легко» не учитывает силу зависимости. Чем раньше человек начинает, тем труднее потом отказаться, поэтому безопасной формы курения не существует.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курении, которые вводят в заблуждение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сигарет легче заниматься спортом, спокойнее переносить уроки и реже чувствовать неприятный запах одежды и волос.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дает быстрый и заметный эффект: организм восстанавливается, а деньги и силы остаются для полезных дел.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материалы о пользе отказа от курения; данные представлены в учебно-обобщенном виде.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выгодно не начинать курить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подростку не начать курить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Окружение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чаще быть рядом с друзьями, которые не курят и не предлагают попробовать сигареты или вейп.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Интерес и 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спортом, кружки и активные увлечения помогают заполнить свободное время и меньше зависеть от чужого мнения.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Поддержка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говорят о вреде курения спокойно и понятно, подростку легче удержаться от случайной или чужой инициативы.
</a:t>
            </a:r>
            <a:endParaRPr lang="en-US" sz="1359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Готовый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уверенная фраза помогает отказаться от предложения сигареты и сохранить свою позицию без спора и давления.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не делает сильнее — оно разрушает здоровье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не помогает взрослеть или выглядеть уверенно: оно вызывает зависимость, ухудшает работу легких и сердца и забирает силы, которые нужны для учебы, спорта и обычной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2026-05-20T23:01:12Z</dcterms:created>
  <dcterms:modified xsi:type="dcterms:W3CDTF">2026-05-20T23:01:12Z</dcterms:modified>
</cp:coreProperties>
</file>