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Do you like to go shopping?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цены, товары и короткие диалоги в магазине.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shopping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повседневных ситуациях вне школы: в магазине, на кассе и при выборе товара. Ученики уже умеют задавать простые вопросы и вежливо отвечать, поэтому могут быстро строить понятные диалоги по образцу.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03475" y="684675"/>
            <a:ext cx="4014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магазинов и отделов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072632" y="1530800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для 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shop, supermarket, bakery и market называют разные места, где делают покупки. Они помогают понять, идет ли речь о продуктах, вещах для дома или товарах повседневного спроса.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72632" y="2641934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shop и shoe shop относятся к покупкам одежды и обуви. В таких магазинах особенно важны слова про размер, цвет, примерку и удобство вещи.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072632" y="3753075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Bookshop и toy shop связаны с товарами для чтения и игры. Эти названия помогают быстро определить, в каком отделе или магазине нужно искать нужный предмет.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173807" y="1530800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внутри магазина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department, aisle и shelf описывают устройство магазина. Они помогают ориентироваться в пространстве: найти отдел, пройти по ряду и увидеть товар на полке.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173807" y="2641929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переноска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desk, fitting room, basket и trolley обозначают важные места и предметы в магазине. Они нужны, чтобы спросить дорогу, примерить вещь и удобно собрать покупки.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shopping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чтобы говорить о выборе товара, цене и оплате.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основу для короткого разговора о покупке и помогают читать простые ценники и чеки.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Unit 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покупателя и продавца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436874" y="1784648"/>
            <a:ext cx="1600805" cy="118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приветствия и обращения за помощью. Покупатель может сказать I’m looking for… или Can I help you? , чтобы быстро перейти к нужному товару.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966725" y="1175400"/>
            <a:ext cx="1070787" cy="460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2094299" y="1784648"/>
            <a:ext cx="1600805" cy="118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покупатель спрашивает о размере, цвете или наличии вещи. Такие вопросы помогают понять, подойдет ли товар и есть ли нужный вариант в магазине.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624150" y="1175400"/>
            <a:ext cx="1070787" cy="460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товара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751724" y="1784648"/>
            <a:ext cx="1600805" cy="118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отвечает о стоимости и показывает доступные варианты. В разговоре часто звучат короткие фразы с числом, цветом или размером, чтобы сделать выбор быстрее и проще.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4281575" y="1175400"/>
            <a:ext cx="1070787" cy="460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выбор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09149" y="1784648"/>
            <a:ext cx="1600805" cy="118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товар подходит, покупатель говорит I’ll take it, please. Это вежливый способ показать, что выбор сделан и покупка почти завершена.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5939000" y="1175400"/>
            <a:ext cx="1070787" cy="460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купить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7066574" y="1784648"/>
            <a:ext cx="1600805" cy="118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передает товар и благодарит покупателя. В конце диалога стороны используют короткие вежливые фразы, которые звучат естественно и понятно для школьников.
</a:t>
            </a:r>
            <a:endParaRPr lang="en-US" sz="800" dirty="0"/>
          </a:p>
        </p:txBody>
      </p:sp>
      <p:sp>
        <p:nvSpPr>
          <p:cNvPr id="25" name="Text 11"/>
          <p:cNvSpPr txBox="1"/>
          <p:nvPr/>
        </p:nvSpPr>
        <p:spPr>
          <a:xfrm>
            <a:off x="7596425" y="1175400"/>
            <a:ext cx="1070787" cy="460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покупки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покупки в магазине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покупателя в обычном магазине.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школьного диалога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— удобное начало беседы в магазине. Эта фраза помогает продавцу показать готовность помочь и делает диалог вежливым с первых слов.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цену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it? — простой вопрос о цене товара. Он нужен, когда покупатель хочет быстро понять, подходит ли вещь по стоимости.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варианте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got this in blue? — вопрос о цвете или другом варианте товара. Такая реплика особенно полезна при выборе одежды, обуви или аксессуаров.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примерку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try it on? — вежливая просьба примерить одежду. Она помогает проверить, подходит ли вещь по размеру и удобно ли она сидит.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покупку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take it, please. и These are for you. — фразы завершения сделки. Первая показывает решение купить товар, а вторая подходит для передачи покупки покупателю.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покупают школьники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привычные траты учащихся в повседневной жизни: дома, в школе и во время прогулок.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покупают еду и канцтовары; реже — подарки и развлечения, которые обычно не нужны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41136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394" y="1830853"/>
            <a:ext cx="222188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деньги и сдача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и cost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обозначает цену товара, а cost — его стоимость. Эти слова помогают спросить, сколько нужно заплатить, и понять, хватает ли денег на покупку.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и card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 — это наличные деньги, а card — банковская карта. В магазине важно уметь сказать, каким способом вы хотите оплатить покупку.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означает сдачу, которую покупатель получает после оплаты. Это слово часто встречается в коротких диалогах у кассы и помогает проверить правильность расчета.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заплатить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покупки нужно быстро сложить цену товара и сравнить ее с имеющейся суммой. Такие простые вычисления помогают избежать ошибок на кассе.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Дешево и дорого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означает недорогой товар, а expensive — дорогой. Эти прилагательные помогают сравнивать товары и выбирать вариант, который подходит по 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размер и примерка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 помогает понять, подходит ли одежда, обувь или куртка. В магазине ученик может спросить о нужном размере и сразу сравнить несколько вариантов.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часто становится важным при покупке одежды. Покупатель может выбрать вещь по любимому цвету или попросить показать другой вариант.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on — это примерить вещь перед покупкой. Эта фраза особенно полезна в примерочной, где можно проверить, удобно ли сидит одежда.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мала или велика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too small и too big помогают быстро сказать, что вещь не подходит. Они часто используются в коротком диалоге между покупателем и продавцом.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Fits и comfortable описывают удачную покупку. Если вещь подходит по размеру и в ней удобно двигаться, покупатель обычно делает выбор в ее пользу.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цвета и описание товара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лексика Unit 4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описать товар, сравнить варианты и сказать, что именно нравится покупателю.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размере, цвете и качестве дают ученику простой инструмент для выбора товара и выражения предпочтений.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2463" y="1249063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 обычно означает распродажу в магазине. Это слово часто видно на витринах, ценниках и рекламных плакатах, особенно в конце сезона или перед праздниками.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offer — это особое предложение, которое действует ограниченное время. Оно может включать низкую цену, подарок или дополнительную выгоду при покупке товара.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offer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 показывает, что цена стала ниже обычной. Ученику важно понимать, что скидка помогает сэкономить, а итоговая сумма на кассе может отличаться от первоначальной.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price значит, что товар продаётся за половину цены. Такое объявление легко заметить, и оно помогает быстро понять, насколько выгодна покупка.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price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 скидках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Unit 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покупки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школьные и повседневные покупки встречаются чаще, чем вещи для особых случаев.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Канцтовары и сладости лидируют по частоте, а одежда и аксессуары требуют более осознанного выбора и чаще связаны с размером и стилем.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03475" y="684675"/>
            <a:ext cx="4014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интернете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072632" y="1530800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online shop ученик сначала смотрит фото, цену и описание. Полезно сравнить несколько вариантов и проверить, подходит ли товар по назначению, цвету и размеру.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72632" y="2641934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и заказ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товар добавляют в basket, а затем переходят к order. На этом этапе важно ещё раз проверить количество, потому что ошибка заметна только перед подтверждением.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072632" y="3753075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доставки обычно нужны login, address и payment. Школьникам важно понимать, что личные данные нельзя вводить на подозрительных сайтах или передавать незнакомым людям.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173807" y="1530800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подтверждения заказа товар deliver или отправляют в пункт выдачи. Покупатель должен знать сроки доставки и сохранять информацию о заказе до получения посылки.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173807" y="2641929"/>
            <a:ext cx="150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полезно проверить адрес сайта, значок защищённого соединения и правила возврата. Это помогает избежать ошибок и сделать онлайн-покупку более безопасной.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заказ онлайн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покупке в интернет-магазине: от выбора товара до доставки и возврата при необходимости.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550" y="1830853"/>
            <a:ext cx="266625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 покупателя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товара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have…? помогает узнать, есть ли нужный товар в магазине. Этот вопрос особенно полезен, когда покупатель ищет конкретную вещь и не хочет тратить время зря.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дать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have…? вежливо звучит, когда нужно попросить товар у продавца. Такая фраза подходит для короткого диалога и помогает начать разговор спокойно и понятно.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товара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does it cost? спрашивает о цене без лишних слов. Этот вопрос нужен, чтобы решить, хватает ли денег и стоит ли покупать товар сейчас.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магазине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can I find…? помогает узнать, где расположен нужный отдел или полка. Фраза особенно удобна в большом магазине, где легко заблудиться между рядами.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вещи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size is this? помогает уточнить размер одежды или обуви. Такой вопрос нужен, если покупатель хочет выбрать вещь, которая будет удобно сидеть и хорошо подходить.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Unit 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покупке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в магазин полезно заранее вспомнить список покупок и нужные фразы, чтобы избежать лишних ошибок.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проблем связано с размером и деньгами: именно эти пункты сильнее всего влияют на решение о покупке.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94" y="1355269"/>
            <a:ext cx="2313386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у кассы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выбрал тетради и ручку в супермаркете, а затем внимательно посмотрел на чек. Он сравнил названия товаров, цену за единицу и общую сумму, чтобы убедиться, что всё посчитано правильно. Рядом стояли пакет с покупками и касса.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оплаты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получила чек вместе с покупкой и сразу проверила сумму. Она увидела слова total, item, amount, cash и card, поэтому смогла понять, как была оформлена оплата. Это помогло ей спокойно завершить покупку и не допустить ошибки.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и проверка покупки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диалога в магазине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самые нужные слова для разговора в магазине и помогает быстро понять роль каждого участника и предмета.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даёт основу для короткого диалога и помогает ученику узнавать ключевые слова в реальной ситуации покупки.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4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4: покупки в реальной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раздела ученик уверенно говорит о магазинах, товарах, цене и размере, понимает скидки, читает ценники и чеки, а также ведёт короткий вежливый диалог в магазине и онлайн.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2026-05-29T13:21:20Z</dcterms:created>
  <dcterms:modified xsi:type="dcterms:W3CDTF">2026-05-29T13:21:20Z</dcterms:modified>
</cp:coreProperties>
</file>