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Разочарование в славянофильстве: литературный и исторический смысл проблемы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 духовной России столкнулся с суровой исторической реальностью.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Славянофильство в споре о будущем России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Течение возникло в эпоху цензуры и общественных дискуссий о пути страны. Его идеи выросли из интереса к национальной истории, а затем стали частью острых споров о реформе, традиции и месте России в Европе.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Славянофилы считали, что Россия не должна копировать Запад: её исторический путь основан на собственной культуре, православии и особом типе общественного единства.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связывали силу народа с общиной, соборностью и нравственной целостностью, полагая, что согласие важнее индивидуального соперничества и формального закона.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цивилизация казалась им слишком рациональной и раздробленной, однако их собственный идеал чаще существовал как философская идея, чем как реальная программа преобразований.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идеи славянофилов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Хомяков придал славянофильству философскую глубину и выразительный публицистический язык. Его тексты помогали формулировать идею духовного единства, а в московской среде он был заметной фигурой салонных бесед и интеллектуальных полемик.
</a:t>
            </a:r>
            <a:endParaRPr lang="en-US" sz="993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Хомяков: язык соборности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Киреевский рассматривал различие между Россией и Западом как вопрос не только истории, но и культуры мышления. Его статьи и письма показывают, как философские аргументы становились частью литературной и журнальной полемики.
</a:t>
            </a:r>
            <a:endParaRPr lang="en-US" sz="9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Киреевский: спор о европейском опыте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Аксаков и Юрий Самарин активно участвовали в обсуждении общественных вопросов через статьи и письма. Их тексты публиковались в изданиях и рукописных журналах, где формировался живой язык спора о национальном будущем.
</a:t>
            </a:r>
            <a:endParaRPr lang="en-US" sz="1002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Аксаков и Самарин: движение в печати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Лица движения в культурной истории XIX века
</a:t>
            </a:r>
            <a:endParaRPr lang="en-US" sz="19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09646"/>
            <a:ext cx="4646100" cy="18516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Славянофилы и западники: сравнение позиций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позиций по материалам общественной мысли 1840–1860-х годов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два направления по-разному отвечали на вопрос о путях развития России.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шёл не о прошлом как таковом, а о том, что важнее для страны: сохранение самобытности или ускоренная модернизация.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формировалось разочарование в славянофильстве
</a:t>
            </a:r>
            <a:endParaRPr lang="en-US" sz="2351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историческую логику кризиса движения в 1830–1850-е годы.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75" y="1614391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75" y="2795191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075" y="3975991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идеал общины не совпал с деревенской реальностью
</a:t>
            </a:r>
            <a:endParaRPr lang="en-US" sz="1841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славянофильской модели община мыслилась как нравственный союз, где люди поддерживают друг друга и вместе несут ответственность за общее дело. В теории это выглядело как образ согласия и внутренней справедливости.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Взаимопомощь как идеал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реальной деревне крестьянский быт часто определяли нужда, малоземелье и зависимость от помещика. Такой уклад плохо сочетался с представлением о свободном и духовно цельном народе.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и зависимость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порука и неравенство прав делали общину не только формой солидарности, но и системой ограничений. Поэтому критики видели в ней не идеальную гармонию, а сложный и противоречивый социальный механизм.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защита прав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движения усиливался по мере того, как общество требовало не только идей, но и конкретных решений.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разочарования в славянофильстве
</a:t>
            </a:r>
            <a:endParaRPr lang="en-US" sz="2366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удар нанесли социальная несвобода и слабость практических ответов: идеал гармонии не выдержал проверки реальностью.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историко-литературного материала по общественной мысли России середины XIX века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1861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отмены крепостного права показал, насколько далёк был идеал соборности от реальной жизни общества.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длительных споров о народной целостности Россия оставалась страной несвободного труда и правового неравенства.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об отмене крепостного права и исторические сведения о реформе 1861 года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Славянофилы ярко говорили о духовной самобытности, но гораздо слабее отвечали на вопросы фабрик, дорог, армии и государственного управления, которые требовали быстрых решений.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XIX века Россия заметно отставала от ведущих европейских держав по инфраструктуре и административной эффективности, и это становилось всё труднее объяснять только культурными различиями.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для многих образованных людей разговор о национальном пути уже не заменял реформы: стране были нужны школа, транспорт, право и экономическое развитие.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модернизации и технического отставания России
</a:t>
            </a:r>
            <a:endParaRPr lang="en-US" sz="182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война: удар по представлению о силе государства
</a:t>
            </a:r>
            <a:endParaRPr lang="en-US" sz="1783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провал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 выявила слабость армии, снабжения и управления. Несмотря на мужество защитников Севастополя, государственная система оказалась плохо подготовленной к длительному конфликту.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поражения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стало для современников тревожным знаком: патриотические слова не совпали с реальными возможностями страны. Именно после войны спор о путях России стал намного острее.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лагеря видели в движении свои слабые места, поэтому критика шла сразу по нескольким направлениям.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 за что критиковал славянофильство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давление исходило от тех, кто требовал практических реформ и отвергал идеализацию прошлого.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позиций западников, либералов, радикалов и поздней критики внутри самого славянофильского круга; XIX век.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внутреннего кризиса славянофильства
</a:t>
            </a:r>
            <a:endParaRPr lang="en-US" sz="199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ведущих мыслителей движение начинает терять единство. Общая философская программа уступает место разным политическим и культурным толкованиям.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1861–1860-е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бывших славянофилов поддерживает отмену крепостного права и земские преобразования, сближаясь с умеренным либерализмом и реформаторской повесткой.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часть превращает славянофильские идеи в защиту традиционного порядка. Движение распадается на несколько самостоятельных интеллектуальных линий.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805" y="1515502"/>
            <a:ext cx="4666390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ключевых понятий славянофильства после 1861 года
</a:t>
            </a:r>
            <a:endParaRPr lang="en-US" sz="2139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употребления ключевых понятий славянофильства в русской мысли после реформы 1861 года.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основные термины сохраняют культурное значение, но меняют политический смысл.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отмены крепостного права философские термины не исчезли, но утратили прежнюю убедительность как программа общественного устройства.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разочарование особенно затронуло образованное общество
</a:t>
            </a:r>
            <a:endParaRPr lang="en-US" sz="1613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поколения ожидали от мысли не только высоких идеалов, но и ответа на практические вопросы: как развивать школу, науку, право и общественные институты.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Славянофильство говорило о духовной цельности и традиции, однако не предлагало ясного механизма реформ, который можно было бы применить к реальной жизни страны.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образованной среды важными становились личные права, социальная мобильность и общественная польза. На этом фоне абстрактные рассуждения казались недостаточно убедительными.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движение воспринималось как глубокое по содержанию, но слишком неопределённое в действиях; именно это усиливало ощущение его исторической ограниченности.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раннего славянофильства к поздним течениям русской мысли
</a:t>
            </a:r>
            <a:endParaRPr lang="en-US" sz="2004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единое движение распадается на несколько направлений после идейного кризиса и исторических перемен середины XIX века.
</a:t>
            </a:r>
            <a:endParaRPr lang="en-US" sz="94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романах Достоевского особенно заметны вера в духовную глубину народа и критика холодного рационализма. Однако эти мотивы уже звучат не как готовая теория, а как драматический спор о совести, свободе и ответственности человека перед другими.
</a:t>
            </a:r>
            <a:endParaRPr lang="en-US" sz="1151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Достоевский: народная правда без упрощений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и публицистическая традиция после славянофилов
</a:t>
            </a:r>
            <a:endParaRPr lang="en-US" sz="1006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мыслители наследуют интерес к цельности личности и культуры, но обсуждают его в новом историческом контексте. В их текстах рядом стоят религиозные поиски, общественная тревога и попытка понять, как сохранить достоинство России без самообмана.
</a:t>
            </a:r>
            <a:endParaRPr lang="en-US" sz="1151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славянофильские мотивы продолжили жить в литературе
</a:t>
            </a:r>
            <a:endParaRPr lang="en-US" sz="171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заметным оказался разрыв там, где нужны были не лозунги, а реформы: в крестьянском вопросе и управлении страной.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Ожидания славянофилов и исторические результаты
</a:t>
            </a:r>
            <a:endParaRPr lang="en-US" sz="2468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вопрос к практической модернизации, тем слабее подтверждались ожидания движения историческим опытом.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идеальных установок славянофильства и исторических итогов середины XIX века.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75" y="1594171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887" y="2774971"/>
            <a:ext cx="5055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975" y="395577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разочарования в славянофильстве
</a:t>
            </a:r>
            <a:endParaRPr lang="en-US" sz="1829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Разочарование заставило мыслителей меньше доверять отвлечённым схемам и внимательнее смотреть на социальные противоречия, правовые проблемы и исторические ограничения страны.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реальности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кризиса выросли либеральные, религиозно-философские и консервативные концепции. Каждая из них по-своему отвечала на вопрос о будущем России.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интеллектуальные направления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 несоответствие идеала и действительности стало важным уроком для русской культуры XIX века, научив её мыслить критически и исторически точно.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Зрелость культуры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мечты о духовной гармонии к критическому взгляду на историю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Славянофильство выразило поиск национального пути и духовной цельности, но историческая реальность показала пределы этого идеала. Разочарование в движении помогло русской мысли перейти к более трезвому пониманию реформ, свободы и ответственности.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2026-05-23T13:03:10Z</dcterms:created>
  <dcterms:modified xsi:type="dcterms:W3CDTF">2026-05-23T13:03:10Z</dcterms:modified>
</cp:coreProperties>
</file>