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А. С. Пушкина: поэма о яде, власти и человеческом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ядовитом дереве и жестоком приказе, где решается судьба человека.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создан в зрелый период Пушкина, когда особенно важны темы свободы, ответственности и власти. В небольшой поэме легенда превращается в притчу о насилии и человеческом выборе.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анчар в тексте поэмы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показан как дерево, к которому невозможно приблизиться без риска для жизни: его яд связан с самой природой и делает любой контакт смертельно опасным.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стоит один в пустыне, без соседей и без признаков жизни вокруг. Такое одиночество усиливает ощущение скрытой угрозы и напряжённой тишины.
</a:t>
            </a:r>
            <a:endParaRPr lang="en-US" sz="1595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анчара не похож на обычную деталь пейзажа. Это художественный знак разрушения, который заранее настраивает читателя на тему смерти и зла.
</a:t>
            </a:r>
            <a:endParaRPr lang="en-US" sz="148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как пространство одиночества и опасности
</a:t>
            </a:r>
            <a:endParaRPr lang="en-US" sz="179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 поэме выглядит выжженной, пустой и беззащитной. Она не просто фон, а среда, где всё вокруг словно лишено жизни и поддержки.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Одинокое дерево на таком фоне особенно выделяется и тревожит. Контраст между мёртвой землёй и анчаром делает опасность почти осязаемой.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поэмы: природа и власть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образ анчара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смертоносное дерево и чувствует природную угрозу, которая кажется неподвижной, но очень сильной.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переходит из природы в человеческий мир: яд нужен не сам по себе, а как средство власти.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приказ владыки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— цена подчинения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выполняет приказ и погибает, а сюжет показывает, как зло усиливается, когда им распоряжается человек.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и раб: образ неравенства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Владыка остаётся в безопасности и не рискует сам. Он распоряжается чужой жизнью так, будто она принадлежит ему полностью.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в поэме не назван по имени, и это подчёркивает его бесправие. Он существует только как исполнитель чужой воли.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приказом и выполнением нет выбора. Пушкин показывает, что насилие начинается там, где сильный человек не считается со слабым.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линии поэмы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центре поэмы не только дерево, но и человеческая ответственность за зло.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линия связана с властью, но все части вместе раскрывают общую тему разрушения человека человеком.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А. С. Пушкина «Анчар»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Мрачные эпитеты
</a:t>
            </a:r>
            <a:pPr algn="ctr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слова, которые сразу создают тревожное настроение. Они делают образ анчара и пустыни особенно суровым и холодным.
</a:t>
            </a:r>
            <a:endParaRPr lang="en-US" sz="1342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постоянно сталкиваются тишина и приказ, неподвижность и действие, жизнь и смерть. Благодаря этому смысл текста становится более напряжённым.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мотивы подчёркивают неизбежность происходящего. Читатель ощущает, что выход из этой истории почти невозможен.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язык очень сжатый, но точный. Каждая строка работает на смысл, поэтому поэма производит сильное и запоминающееся впечатление.
</a:t>
            </a:r>
            <a:endParaRPr lang="en-US" sz="13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анчара в иллюстрации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как символ зла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иллюстрации анчар обычно показывают высоким, тёмным и сухим. Такой образ не столько описывает растение, сколько передаёт ощущение угрозы и одиночества.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вокруг дерева важно не меньше самого анчара. Оно усиливает холод, безжизненность и чувство, что опасность разлита во всём пейзаже.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смысла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поэмы, в которой простой сюжет превращается в нравственный урок о власти и зле.
</a:t>
            </a:r>
            <a:endParaRPr lang="en-US" sz="152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увидеть, что Пушкин писал не бытовую историю, а обобщённый текст с глубоким смыслом.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«Анчар», 1828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каждый образ несёт не только сюжетную, но и символическую нагрузку.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строятся как система: природа, человек и власть соединяются вокруг темы разрушения и подчинения.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поэма «Анчар»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 и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поэме не выглядит безопасной: анчар сам по себе несёт смертельную угрозу, а пустыня усиливает чувство безжизненности и одиночества.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трагедия возникает тогда, когда человек решает использовать природный яд против другого человека, превращая опасность в средство насилия.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страх перед природой и осуждение несправедливости: зло становится сильнее, когда его поддерживает человеческая воля.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поэмы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поэме «Анчар»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смерти в поэме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присутствует с первых строк: её предвосхищают пустынный пейзаж, тишина и сам образ ядовитого дерева, к которому страшно приблизиться.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опасен не только физически. Он превращает живое в мёртвое и показывает, как легко уничтожается всё, что связано с человеком и его достоинством.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поэме использует смерть как инструмент: приказ отправляет раба к гибели ещё до того, как яд попадает в руки владыки.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Спасения для слабого человека нет, если сильный ставит чужую жизнь ниже собственной воли и выгоды.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поэмы строится на сухих, тёмных и тусклых тонах. Они напоминают выжженную землю, где почти нет жизни, а одиночное дерево выглядит особенно угрожающе. Такой пейзаж сразу настраивает на тревогу и ожидание беды.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Выжженная палитра пустыни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свет в этом мире не приносит надежды: он не оживляет пространство, а лишь подчёркивает жар, сухость и мёртвенность вокруг. Контраст света и тени помогает показать, что опасность скрыта в самом облике природы.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который не спасает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в художественном образе поэмы
</a:t>
            </a:r>
            <a:endParaRPr lang="en-US" sz="28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контрасты поэмы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конфликт особенно наглядным и помогают увидеть, что опасность исходит не только от природы, но и от человеческой власти.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противопоставление связано с жизнью и смертью: оно показывает, что безнравственный приказ разрушает человека быстрее любого яда.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поэма «Анчар»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«Анчар» изучают в 9 классе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— большой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короткая, но в ней много важных идей: о зле, ответственности и цене человеческого подчинения. Это помогает учиться видеть глубокий смысл в небольшом произведении.
</a:t>
            </a:r>
            <a:endParaRPr lang="en-US" sz="118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текста стоит вопрос о том, как власть обращается с человеком. Ученики видят, что литература может оценивать поступки не только по сюжету, но и по совести.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легко запоминается как символ скрытой угрозы. Через этот образ школьники учатся понимать, как один художественный знак передаёт сразу несколько смыслов.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слабый
</a:t>
            </a:r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владыки и раба делает поэму особенно понятной для анализа. Оно показывает, что несправедливость начинается там, где чужая жизнь перестаёт цениться.
</a:t>
            </a:r>
            <a:endParaRPr lang="en-US" sz="12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«Анчара» с другими произведениями Пушкина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Пушкина, здесь звучит тема свободы и человеческого достоинства: сильный не должен распоряжаться слабым без нравственного ограничения.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перекликается с пушкинскими размышлениями о чести, ответственности и цене подчинения, когда человек оказывается перед давлением чужой воли.
</a:t>
            </a:r>
            <a:endParaRPr lang="en-US" sz="148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помогает увидеть общий для Пушкина взгляд: власть без совести становится разрушительной силой, а человек обязан различать долг и жестокость.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Пушкин создал поэму, в которой особенно ясно звучит предупреждение о разрушительной силе безнравственной власти.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показывает, что поэма относится к зрелому периоду творчества Пушкина, когда тема ответственности перед человеком становится особенно острой.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дата создания поэмы «Анчар»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«Анчар» остаётся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соединяет мрачный пейзаж, яркие образы и серьёзный нравственный смысл. Она учит замечать, как зло становится опаснее всего, когда его поддерживает безжалостная власть.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2026-05-23T01:09:37Z</dcterms:created>
  <dcterms:modified xsi:type="dcterms:W3CDTF">2026-05-23T01:09:37Z</dcterms:modified>
</cp:coreProperties>
</file>