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среды жизни и их экологические условия на Земле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Среды жизни на Земле и экологические факторы
</a:t>
            </a:r>
            <a:endParaRPr lang="en-US" sz="299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условий жизни на планете
</a:t>
            </a:r>
            <a:endParaRPr lang="en-US" sz="2728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существует в океанах, на суше, в почве и внутри организмов. Среды отличаются температурой, влагой и составом воздуха. Организмы адаптируются под свои условия обитания, как глубоководные рыбы и арктические лишайники.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покрывает большую часть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71% поверхности планеты занято водой — океанами, морями, реками и озёрами. Эта среда обладает высокой плотностью и способностью удерживать тепло, что создаёт стабильные условия для жизни.
</a:t>
            </a:r>
            <a:endParaRPr lang="en-US" sz="132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водной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морях и реках обитают рыбы, моллюски и водоросли. Они используют растворённые газы и питательные вещества, приспосабливаясь к глубине, температуре и солёности воды.
</a:t>
            </a:r>
            <a:endParaRPr lang="en-US" sz="1423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физических факторов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солёность и глубина воды регулируют состав и распределение видов. Например, в холодных глубоководных зонах обитают особые рыбы с уникальными адаптациями.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водной среды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атмосферы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малоплотный, с резкими перепадами температуры и влажности. Это требует у организмов развитых дыхательных систем и защитных оболочек, чтобы противостоять внешним воздействиям.
</a:t>
            </a:r>
            <a:endParaRPr lang="en-US" sz="1267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организмов
</a:t>
            </a:r>
            <a:pPr algn="ctr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среде процветают насекомые, птицы, млекопитающие и растения. Они обладают системами опоры и движения, а растения используют свет и углекислый газ для фотосинтеза.
</a:t>
            </a:r>
            <a:endParaRPr lang="en-US" sz="1328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Адаптивные приспособления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дыхания — лёгкие, трахеи, листья — обеспечивают газообмен. Кожные покровы защищают от пересыхания и повреждений, а скелет обеспечивает поддержку и движение.
</a:t>
            </a:r>
            <a:endParaRPr lang="en-US" sz="1273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наземно-воздушной среде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состав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состоит из минеральных частиц, воды, воздуха и органического вещества. Эти компоненты создают сложную среду с переменными условиями для обитателей.
</a:t>
            </a:r>
            <a:endParaRPr lang="en-US" sz="1469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живут дождевые черви, жуки, бактерии и грибы. Они играют важную роль в разложении органики и формировании плодородного слоя.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ограничена освещённость и аэрация, изменяется влажность. Организмы приспособлены к этим ограничениям, что обеспечивает их выживание и участие в экосистеме.
</a:t>
            </a:r>
            <a:endParaRPr lang="en-US" sz="1469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среда: жизнь под ногами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Микросреда внутри тел
</a:t>
            </a:r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 — это внутри организма среда с микробами, паразитами и симбионтами. Температура и химический состав остаются стабильными для поддержания жизни.
</a:t>
            </a:r>
            <a:endParaRPr lang="en-US" sz="1408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и симбионты
</a:t>
            </a:r>
            <a:pPr algn="ctr" indent="0" marL="0">
              <a:lnSpc>
                <a:spcPct val="100000"/>
              </a:lnSpc>
              <a:buNone/>
            </a:pPr>
            <a:r>
              <a:rPr lang="en-US" sz="1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Паразиты, например аскариды у животных, используют хозяина для питания. Симбионты, как микориза у растений, помогают в обмене веществ и увеличивают выживаемость хозяина.
</a:t>
            </a:r>
            <a:endParaRPr lang="en-US" sz="1309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микрофлоры
</a:t>
            </a:r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Микробные сообщества в кишечнике человека участвуют в пищеварении и укреплении иммунитета, создавая уникальную экосистему внутри организма.
</a:t>
            </a:r>
            <a:endParaRPr lang="en-US" sz="1408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среда: жизнь внутри живых организмов
</a:t>
            </a:r>
            <a:endParaRPr lang="en-US" sz="196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факторов среды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— это физические и химические параметры окружающей среды, такие как температура, влажность и освещение, влияющие на жизнедеятельность организмов.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включают взаимодействия между живыми существами — конкуренцию за ресурсы, симбиоз, паразитизм и хищничество, формирующие экосистемные связи.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 связаны с деятельностью человека — загрязнением, вырубкой лесов и изменением климата, оказывающими влияние на природные среды обитания.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факторы: Неживые компоненты
</a:t>
            </a:r>
            <a:endParaRPr lang="en-US" sz="2859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свет и влажность определяют условия существования организмов. Например, кактусы адаптированы к жаре и засухе, а тропические растения чувствительны к снижению температуры.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абиотические факторы — состав воздуха, давление, солёность и кислотность почвы влияют на наличие и численность видов. Даже малые изменения этих параметров меняют экосистему.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7179" y="0"/>
            <a:ext cx="442689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факторы: Влияние организмов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взаимодействуют через конкуренцию за пищу и пространство, что регулирует численность видов. Хищники контролируют популяции жертв, обеспечивая баланс в природе.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отношения, например между бактериями и растениями, способствуют обмену веществ и взаимной поддержке, что укрепляет устойчивость экосистемы.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факторы: Влияние человека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меняет природные среды: вырубка лесов уменьшает площадь естественных местообитаний и приводит к исчезновению видов.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 почв, а также изменение климата вызывают нарушения в экосистемах, например расширение зон эвтрофикации и распространение инвазивных видов.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741681"/>
            <a:ext cx="4106400" cy="205923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сред жизни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ключевые характеристики четырёх сред жизни и примеры типичных организмов для каждой из них.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среда жизни обладает уникальными условиями, формирующими специализированные адаптации у обитающих в них организмов.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для 7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соотношение сред на поверхности Земли
</a:t>
            </a:r>
            <a:endParaRPr lang="en-US" sz="2338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малую площадь почвенной и организменной сред, их биологическая важность значительно выше пропорциональной площади.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занимает большую часть поверхности, что обуславливает доминирование водных экосистем на планете.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экологические исследования, 2023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61974" y="1038650"/>
            <a:ext cx="2965752" cy="3802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как фактор среды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29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демонстрируют широкий температурный диапазон адаптации. Пингвины выдерживают холод до −40°C благодаря плотному оперению и жировому слою, поддерживающему тепло.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29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приспособлены к жаре свыше +50°C, используя методы сохранения влаги. Термофильные бактерии способны расти при температурах около +80°C, что позволяет им занимать уникальные экологические ниши.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освещённость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служит основой фотосинтеза, необходимого для роста растений и поддержания пищевых цепей. Без света растения теряют способность вырабатывать энергию, что влияет на всю экосистему.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глубоководных зонах океанов организмы развили биолюминесценцию для общения и поиска пищи. Тропические леса отличаются изменчивым освещением, что формирует разнообразие адаптаций животных и растений.
</a:t>
            </a:r>
            <a:endParaRPr lang="en-US" sz="15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и влажности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главный компонент клеток, необходимый для обменных процессов. Пустынные животные, такие как кактусы и верблюды, отлично приспособлены к дефициту влаги и умеют эффективно её запасать.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почвы регулирует жизнедеятельность растений и микробов. Сезонные изменения влажности влияют на активность многих видов, определяя период их жизненного цикла.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— дыхательная система рыб
</a:t>
            </a:r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используют жабры для извлечения кислорода из воды. Такая адаптация обеспечивает эффективное дыхание в водной среде и позволяет жить на различных глубинах.
</a:t>
            </a:r>
            <a:endParaRPr lang="en-US" sz="1397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корни растений в засушливых местах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пустынь развивают мощную корневую систему для доступа к подземным водам. Это позволяет им выживать при ограниченной влаге на поверхности почвы.
</a:t>
            </a:r>
            <a:endParaRPr lang="en-US" sz="1469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мех северных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животные, например, белый медведь, имеют густой мех для сохранения тепла в суровых климатических условиях, что гарантирует выживание при низких температурах.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организмов к средам жизни
</a:t>
            </a:r>
            <a:endParaRPr lang="en-US" sz="22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связи в экосистеме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Источники: учебники биологии, наблюдения экологов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среды и их последствия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вызывает снижение численности водных видов, нарушая пищевые цепи. Глобальное потепление ускоряет миграции животных и изменяет биологические ритмы.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уменьшает биоразнообразие, усугубляя глобальные изменения. Нарушения экосистемы приводят к снижению устойчивости природных сообществ.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сред жизни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особенностей сред жизни помогает охранять природу и сохранять разнообразие видов. Экологическая грамотность способствует ответственному использованию ресурсов.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меры включают создание заповедников и контроль загрязнений. Эти действия поддерживают баланс природы и комфортное существование человека.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14850" y="818700"/>
            <a:ext cx="4068600" cy="3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среды и факторов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каждой среды и её факторов определяет жизнь и взаимодействия организмов. Осознанное отношение человека обеспечивает сохранение экологического баланса на планете.
</a:t>
            </a:r>
            <a:endParaRPr lang="en-US" sz="41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2026-05-09T10:58:50Z</dcterms:created>
  <dcterms:modified xsi:type="dcterms:W3CDTF">2026-05-09T10:58:50Z</dcterms:modified>
</cp:coreProperties>
</file>