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личной безопасности на улице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замечать опасности и быстро получать помощь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дети чаще передвигаются сами: идут в школу, на секции и домой. Поэтому важно заранее знать простые правила, чтобы уверенно выбирать маршрут, избегать рисков и вовремя обращаться за помощью.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пятиклассникам важно знать правила улицы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на улице
</a:t>
            </a:r>
            <a:endParaRPr lang="en-US" sz="2669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велосипеды, самокаты и электросамокаты требуют постоянного внимания. Опасность возрастает, если отвлекаться на телефон, идти в наушниках или спешить через дорогу без осмотра.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и пустынные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Неосвещённые дворы, стройки, пустыри и переходы без людей хуже просматриваются и замедляют реакцию. В таких местах сложнее заметить опасность и быстрее получить помощь от взрослых.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невнимательность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без поводка и неожиданное поведение животных тоже могут быть опасны. Риск усиливают разговоры по телефону, музыка в наушниках и выбор короткого, но пустого пути.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 могут задавать личные вопросы, просить помочь или предлагать подвезти. Любая просьба уйти в безлюдное место или что-то донести должна насторожить и стать поводом отойти.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1925" y="2477750"/>
            <a:ext cx="27332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частые уличные риски и безопасные решения.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чаще связан не с одним местом, а с привычками: внимательность, освещение и выбор маршрута снижают опасность.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улице и вблизи дорог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увеличивает риск, а что помогает его снизить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 людьми и светом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идти там, где есть освещение, дома, магазины и остановки. На такой улице проще ориентироваться и быстрее обратиться за помощью, если появится тревожная ситуация.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отмечать заранее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запомнить школу, дом, переходы, светофоры, аптеку, остановку и место встречи с родителями. Когда путь повторяется, он запоминается быстрее и становится привычным.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безопасный маршрут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выходу из дома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дорогой и при изменении ситуации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с незнакомыми людьми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сообщайте незнакомым людям домашний адрес, номер квартиры, расписание занятий, данные о семье и планы на день. Лишняя информация может помочь злоумышленнику.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просят помочь найти щенка, донести вещи, показать дорогу или предлагают подвезти, отвечайте коротко и спокойно. Затем сразу увеличьте расстояние и уходите к людям.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идти в магазин, аптеку, на остановку, к охране или к взрослому с ребёнком. Если человек не отстаёт, зовите на помощь и сообщите взрослым.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внимание занято экраном или музыкой, тем труднее заметить сигнал, машину и изменение обстановки рядом.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отвлекающие факторы — телефон и наушники; именно они чаще всего мешают вовремя заметить опасность.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правилам безопасного поведения на улице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отвлекает на улице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дорогу только по пешеходному переходу и на зелёный сигнал светофора. Перед выходом на проезжую часть обязательно остановитесь и посмотрите по сторонам.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Снимите капюшон, уберите телефон и убедитесь, что автомобили действительно остановились. Если обзор закрыт, не выходите резко на дорогу и дождитесь хорошей видимости.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выбегать из-за стоящего транспорта, кустов или припаркованных машин. Водитель может не успеть заметить пешехода, который появился слишком неожиданно.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Велосипеды, самокаты и электросамокаты тоже требуют осторожности. Они двигаются быстро, поэтому перед переходом важно оценить расстояние и скорость движения.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рядом с дорогой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875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5928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Отойти подальше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вмешиваться и сразу увеличить расстояние. Опасно стоять рядом, наблюдать вплотную или пытаться разнять людей самому, даже если кажется, что всё быстро закончится.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зайти в магазин, аптеку, подъезд с домофоном или подойти к охране и взрослым. Там легче получить помощь и дождаться, пока ситуация станет спокойнее.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Позвонить 112 при угрозе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прямая опасность жизни и здоровью, вызывайте 112. Чётко назовите, где вы находитесь, что происходит и есть ли рядом пострадавшие.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конфликт, драка или ссора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и вечером важно быть заметнее для водителей и прохожих: светлая одежда и светоотражатели на рюкзаке, куртке или рукавах помогают увидеть школьника раньше.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идти поздно, выбирайте освещенные улицы и держите под рукой фонарик. Избегайте пустых дворов, темных переулков, неосвещенных переходов и строек без ограждений.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темное время суток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заранее выучить адрес дома и номера близких, чтобы не тратить время на поиск информации в телефоне.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 спокойные действия помогают быстро вернуть контроль над ситуацией и получить помощь без лишнего риска.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на улице и правилам вызова экстренной помощи (112).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потерялся или не узнает дорогу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изменить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Перейдите туда, где есть свет, люди и камеры: в магазин, аптеку, к остановке, к охране или к взрослым с детьми.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о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приметы преследователя и при реальной опасности громко зовите на помощь и звоните 112, сообщая точное место.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усиливать риск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сворачивайте в пустой проулок, не спорьте с человеком и не уходите в безлюдное место, даже если он просит об этом 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кто-то идет следом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9154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контакты помогают быстро получить поддержку в разных ситуациях: дома, по пути в школу и рядом с улицей.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ребенок знает нужные номера и свои данные, тем быстрее он может получить помощь и объяснить ситуацию.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 и единый номер экстренных служб 112.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номера и контакты важно знать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найден потерявшийся ребенок
</a:t>
            </a:r>
            <a:endParaRPr lang="en-US" sz="251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для школьника и взрослого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ключи, деньги и проездной билет лучше держать в застегнутом кармане, сумке или рюкзаке. Так вещи меньше выпадают и не привлекают лишнего внимания.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показывать дорогой телефон, крупные суммы денег и заметные украшения. Чем меньше ценных предметов видно окружающим, тем ниже риск кражи или ненужного интереса.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бумаги и документы нужно складывать отдельно и аккуратно, чтобы их можно было быстро достать и не потерять по дороге или на остановке.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и документы на улице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обращаться к тем, кого легко узнать по форме, бейджу или рабочему месту: это помогает быстрее получить спокойную и понятную поддержку.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 официальные сотрудники и люди при организации; прохожие подходят только как временная помощь в безопасном 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на улице и обращения за помощью.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помочь на улице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помогают действовать спокойно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свой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должен уверенно назвать улицу, дом и, при необходимости, номер квартиры, чтобы быстро объяснить, где он находится и как его найти.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телефоны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выучить номер родителей или другого взрослого, которому можно позвонить сразу, если маршрут изменился, стало страшно или возникла задержка.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112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экстренной помощи нужно помнить наизусть. Он помогает вызвать поддержку при потере ориентации, травме, преследовании или другой угрозе.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вежливо отказать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спокойная фраза и шаг в сторону помогают не втягиваться в разговор, который кажется подозрительным, и сохранить безопасную дистанцию.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безопасные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магазин, аптека, остановка, пост охраны и дом знакомых взрослых дают свет, людей и понятную точку, где можно попросить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идти через темные дворы, пустыри и безлюдные переулки. В таких местах труднее быстро позвать на помощь и легче потерять ориентиры.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переписываться на ходу, смотреть в телефон на переходе и идти в наушниках на высокой громкости. Внимание должно быть свободно для дороги и людей.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отвечать незнакомцам, рассказывать адрес, расписание или планы и соглашаться уйти с ними в другое место, даже если просьба звучит вежливо.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скрывать задержку, бояться попросить помощи и демонстрировать телефон, деньги или другие ценные вещи. Это повышает риск кражи и потери контроля над ситуацией.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чаще всего приводят к 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начинается с привычек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личной безопасности прост: внимательность, спокойствие и заранее выученные правила работают лучше импровизации. Если ребенок знает маршрут, номера и безопасные места, он быстрее получает помощь и реже попадает в опасность.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2026-05-20T21:52:16Z</dcterms:created>
  <dcterms:modified xsi:type="dcterms:W3CDTF">2026-05-20T21:52:16Z</dcterms:modified>
</cp:coreProperties>
</file>