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jpe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насекомые с полным превращением и ключевые темы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строение, развитие и роль жуков и бабочек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насекомые с полным превращением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 полным превращением, включая жуков и бабочек, занимают лидирующие позиции по разнообразию и распространению, играя ключевую роль в экосистемах всех природных зон.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полное превращение у насекомых?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 включает четыре стадии: яйцо, личинка, куколка, взрослое насекомое. Каждая фаза существенно отличается по морфологии и образу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и имаго кардинально различаются — это отличает насекомых с полным превращением от неполного развития, где изменения менее заметны.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 бабочки — основные представители насекомых с полной метаморфозой, с богатым видовыми составом и разнообразием форм.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развитие обеспечивает адаптацию к разным средам и ресурсам, отделяя питание и места обитания личинок и взрослых.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Жуки: особенности строения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— крупнейшая группа насекомых, насчитывающая свыше 400 000 видов, их тело покрыто прочными надкрыльями, защищающими крылья и органы.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 развиты грызущие ротовые части, позволяющие использовать разнообразные источники пищи; их размеры варьируются от одного миллиметра до шестнадцати сантиметров.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жука: стадии развития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фазы развития от яйца до взрослого жука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389574"/>
            <a:ext cx="1962000" cy="15615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13725" y="1389574"/>
            <a:ext cx="1962000" cy="15615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78200" y="1389574"/>
            <a:ext cx="1962000" cy="15615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822875" y="1389574"/>
            <a:ext cx="1962000" cy="156155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жуков: виды и их роль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471500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Майский хрущ повреждает корни растений, что негативно сказывается на сельском хозяйстве. Его личинки питаются подземными частями культур, вызывая увядание и гибель растений.
</a:t>
            </a:r>
            <a:endParaRPr lang="en-US" sz="900" dirty="0"/>
          </a:p>
        </p:txBody>
      </p:sp>
      <p:sp>
        <p:nvSpPr>
          <p:cNvPr id="18" name="Text 3"/>
          <p:cNvSpPr txBox="1"/>
          <p:nvPr/>
        </p:nvSpPr>
        <p:spPr>
          <a:xfrm>
            <a:off x="846575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Майский хрущ — вредитель корней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2626075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Божья коровка эффективно борется с тлями и паутинными клещами, помогая сохранять здоровье растений без применения химикатов. Она играет важную роль в биологической защите.
</a:t>
            </a:r>
            <a:endParaRPr lang="en-US" sz="900" dirty="0"/>
          </a:p>
        </p:txBody>
      </p:sp>
      <p:sp>
        <p:nvSpPr>
          <p:cNvPr id="20" name="Text 5"/>
          <p:cNvSpPr txBox="1"/>
          <p:nvPr/>
        </p:nvSpPr>
        <p:spPr>
          <a:xfrm>
            <a:off x="3001150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Божья коровка — защитник сада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4780650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Жук-олень выделяется большими мандибулами у самцов, которые служат для соперничества. Этот вид является символом силы и распространён в лесных экосистемах.
</a:t>
            </a:r>
            <a:endParaRPr lang="en-US" sz="900" dirty="0"/>
          </a:p>
        </p:txBody>
      </p:sp>
      <p:sp>
        <p:nvSpPr>
          <p:cNvPr id="22" name="Text 7"/>
          <p:cNvSpPr txBox="1"/>
          <p:nvPr/>
        </p:nvSpPr>
        <p:spPr>
          <a:xfrm>
            <a:off x="5155725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Жук-олень — представитель крупных жуков
</a:t>
            </a:r>
            <a:endParaRPr lang="en-US" sz="887" dirty="0"/>
          </a:p>
        </p:txBody>
      </p:sp>
      <p:sp>
        <p:nvSpPr>
          <p:cNvPr id="23" name="Text 8"/>
          <p:cNvSpPr txBox="1"/>
          <p:nvPr/>
        </p:nvSpPr>
        <p:spPr>
          <a:xfrm>
            <a:off x="6935225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Плавунец большой охотится в пресных водах на мелких животных, регулируя численность водных организмов и поддерживая экологический баланс водоёмов.
</a:t>
            </a:r>
            <a:endParaRPr lang="en-US" sz="900" dirty="0"/>
          </a:p>
        </p:txBody>
      </p:sp>
      <p:sp>
        <p:nvSpPr>
          <p:cNvPr id="24" name="Text 9"/>
          <p:cNvSpPr txBox="1"/>
          <p:nvPr/>
        </p:nvSpPr>
        <p:spPr>
          <a:xfrm>
            <a:off x="7310300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Плавунец большой — хищник водных экосистем
</a:t>
            </a:r>
            <a:endParaRPr lang="en-US" sz="88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Бабочки: ключевые черты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окраска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имеют большие крылья с мелкими чешуйками, а также длинный хоботок для питания нектаром растений. Их внешний вид варьируется от ярких дневных до скромных ночных представителей.
</a:t>
            </a:r>
            <a:endParaRPr lang="en-US" sz="16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и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отряде представлены как мелкие, так и крупные виды, с размахом крыльев до 30 см. Адаптации включают миграции и сезонные изменения окраски в зависимости от среды.
</a:t>
            </a:r>
            <a:endParaRPr lang="en-US" sz="17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бабочки: этапы метаморфоза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яйца до взрослой особи — четкая последовательность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408"/>
            <a:ext cx="1962000" cy="19600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3725" y="2820408"/>
            <a:ext cx="1962000" cy="19600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8200" y="2820408"/>
            <a:ext cx="1962000" cy="19600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2875" y="2820408"/>
            <a:ext cx="1962000" cy="196008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 бабочек и их значение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Махаон славится размахом крыльев до 10 см и яркой окраской. Его гусеницы питаются огуречными растениями, выступая как часть естественного баланса.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43385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Махаон — красочный гигант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13725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Капустница наносит значительный вред капустным культурам, её гусеницы выедают листья, что снижает урожайность и требует контроля в сельском хозяйстве.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13725" y="143385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Капустница — вредитель огородов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782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поражает яркими глазчатыми пятнами на крыльях, которые отпугивают хищников, обеспечивая безопасность при естественном отборе.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78200" y="143385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Павлиний глаз — защитники с глазчатой окраской
</a:t>
            </a:r>
            <a:endParaRPr lang="en-US" sz="1085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Бражники обладают высокой скоростью и способны зависать у цветов для питания. Они служат опылителями и важными звеньями пищевых цепочек.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43385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Бражники — мастера полёта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бабочек: особенности и строение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бабочек имеют червеобразное тело с хорошо выраженной головной капсулой и мощными грызущими ротовыми органами для эффективного поедания листьев.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теле расположены ложные ноги и многочисленные щетинки, которые помогают избежать хищников и обеспечивают свободное передвижение по растительной среде.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Куколки жуков и бабочек: строение и различия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куколка у жуков
</a:t>
            </a:r>
            <a:pPr algn="ctr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 у жуков открытого типа, поэтому части взрослого насекомого, такие как крылья и ноги, видны под внешней оболочкой. Этот период важен для перестройки тела перед выходом имаго.
</a:t>
            </a:r>
            <a:endParaRPr lang="en-US" sz="1496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куколка у бабочек
</a:t>
            </a:r>
            <a:pPr algn="ctr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бабочек куколка закрытого типа, полностью окружённая плотной оболочкой, скрывающей все органы. Такой покров защищает её на протяжении от нескольких дней до месяцев в зависимости от вида.
</a:t>
            </a:r>
            <a:endParaRPr lang="en-US" sz="14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внешнего облика бабочек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Дневные бабочки поражают яркостью своих крыльев, часто расписывая их необычными узорами. Утолщённые усики помогают им ориентироваться в пространстве в светлое время суток.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дневных видов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виды обладают более приглушённой окраской в серых и бурых тонах. Их нитевидные или перистые усики отлично приспособлены к ночной жизни и позволяют им эффективно ощущать окружающую среду.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 ночных бабочек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бабочек покрыты мельчайшими чешуйками, которые создают сложные орнаменты. Они не только украшают насекомое, но и защищают его от повреждений и высыхания.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крылья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жуков и бабочек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 бабочки опыляют множество растений, способствуя размножению флоры и поддержанию биоразнообразия в природных экосистемах.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разложении опавших листьев и органических остатков, обеспечивая круговорот питательных веществ в почве.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насекомые служат пищей для птиц, млекопитающих и других животных, поддерживая устойчивость пищевых цепочек.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жуков и бабочек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предпочитают влажные места — почву, древесину, опавшие листья, где их личинки питаются растительными остатками и грибами. Они широко распространены в самых разных биотопах.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чаще селятся на солнечных полянах, лугах и в садах. Гусеницы поедают листья и цветы, некоторые виды способны совершать длительные миграции.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занесены в Красную книгу России из-за сокращения численности и угроз исчезновения.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среды обитания вследствие вырубки и распашки наносит серьёзный вред популяциям насекомых.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пестицидов и ядохимикатов негативно сказывается на здоровье и размножении этих насекомых.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нарушение привычных жизненных циклов и местообитаний, что требует срочных мер по охране.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 жуков и бабочек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22107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22107"/>
            <a:ext cx="452400" cy="45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бабочек и жуков в культуре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часто выступают символами красоты и перемен в живописи и литературе разных народов, вдохновляя художников и писателей.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красоты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древних египтян скарабей ассоциировался с солнцем и циклом жизни, что отражено в их религиозных текстах и декоративном искусстве.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Сакральный жук скарабей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насекомых широко применяются в дизайне и рукоделии, украшая одежду, предметы интерьера и современную скульптуру.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декоративное искусство
</a:t>
            </a:r>
            <a:endParaRPr lang="en-US" sz="11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1741800"/>
            <a:ext cx="4118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Тутовый шелкопряд используется для производства натурального шелка, который ценится за прочность и блеск в текстильной промышленности.
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жуков и бабочек
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357800" y="3313075"/>
            <a:ext cx="41166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Божьи коровки — эффективные биологические средства борьбы с тлями, снижая необходимость химической обработки сельскохозяйственных культур.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видов жуков и бабочек в России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число видов жуков значительно превышает количество бабочек, демонстрируя их доминирующее положение в мировой и региональной фауне.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энтомологических исследований России,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представляют собой наиболее многочисленный отряд животных, а бабочки занимают второе место среди насекомых по числу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исследований в энтомологии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продолжают открывать новые виды, расширяя знания о биологическом разнообразии и эволюции насекомых.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инновационные методы биологической защиты растений, уменьшающие использование химии и сохраняя экологию.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полного превращения насекомых помогает понять взаимосвязи в экосистемах и адаптации к изменяющимся условиям среды.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перспективы изучения насекомых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 полным превращением играют ключевую роль в природе и науке, открывая возможности для охраны биоразнообразия и формирования уважительного отношения к живой природе.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2026-05-09T15:19:09Z</dcterms:created>
  <dcterms:modified xsi:type="dcterms:W3CDTF">2026-05-09T15:19:09Z</dcterms:modified>
</cp:coreProperties>
</file>