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«Дама с собачкой»: любовь, нравственный выбор и внутреннее пробуждение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случайной встречи, которая меняет жизнь навсегда.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на рубеже XIX века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рождается в эпоху, когда русская литература особенно внимательно всматривается во внутренние сомнения человека. Чехов соединяет бытовую точность, психологическую глубину и тему кризиса внешне благополучной жизни.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 Чехов и особенности его художественной манеры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избегает прямых назиданий: он не объясняет героя, а показывает его через речь, паузы, жесты и точные бытовые детали.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 в повести почти ничего не происходит, но внутреннее действие напряжено: персонажи заново оценивают любовь, себя и собственную жизнь.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часто скрыт в подтексте. Поэтому даже короткая реплика или случайная деталь у Чехова может изменить понимание всей сцены.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Ялта как место случайной встречи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36875" y="2279725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Курортное пространство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Ялта в повести выглядит как место отдыха, где повседневные нормы ослабевают. Атмосфера лета, моря и временности делает возможной случайную, но судьбоносную встречу.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36875" y="3654050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перемен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Гуров замечает Анну Сергеевну с маленькой белой собачкой. Курортная легкость быстро сменяется внутренним напряжением, которое уже нельзя отменить.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Сюжетные этапы повести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показывает, как случайное знакомство превращается в глубокий нравственный конфликт.
</a:t>
            </a:r>
            <a:endParaRPr lang="en-US" sz="104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670763"/>
            <a:ext cx="3856200" cy="13099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и их роль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героев помогает увидеть главный конфликт повести: внешняя благопристойность не совпадает с подлинной жизнью чувств.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персонажей показывает контраст между внешним статусом и духовной близостью.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А. П. Чехова «Дама с собачкой»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Дмитрия Гурова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повести Гуров кажется опытным и циничным человеком, привыкшим к кратким увлечениям и ироничному взгляду на женщин и отношения.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6750" y="2703344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с Анной Сергеевной ломает его привычную уверенность. Он впервые переживает чувство, которое не сводится к развлечению или самоутверждению.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06750" y="3599027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через любовь Гуров болезненно осознает фальшь прежней жизни. Его перемена связана с пробуждением совести, искренности и способности к настоящей привязанности.
</a:t>
            </a:r>
            <a:endParaRPr lang="en-US" sz="11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Анны Сергеевны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22374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 Сергеевна внешне кажется тихой и неуверенной, но ее переживания глубоки. Чехов показывает, что внутренняя сила не всегда заметна сразу.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75227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Ее чувство к Гурову не приносит покоя: оно связано со стыдом, тревогой и постоянным ощущением нравственной двойственности.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25767" y="2265765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 доверчива и искренна, поэтому любовь для нее становится не эпизодом, а серьезным духовным испытанием и откровением.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79007" y="2266011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Сложность образа раскрывается через внутреннее напряжение, а не через яркие поступки. В этом особенно заметен чеховский психологизм.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внутреннего сближения героев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 не просто развитие сюжета, а нарастание нравственного и эмоционального напряжения между героями.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чувство, тем труднее становится выбор: любовь превращается в испытание, а не в спокойное счастье.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А. П. Чехова «Дама с собачкой»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1336" y="1905356"/>
            <a:ext cx="218700" cy="19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350" y="1915076"/>
            <a:ext cx="218700" cy="174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712" y="1893206"/>
            <a:ext cx="218700" cy="218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62087" y="1915076"/>
            <a:ext cx="218700" cy="1749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двойной жизни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Окружающим герои должны выглядеть благополучно и прилично, хотя внутри они уже живут совсем другой, скрытой жизнью.
</a:t>
            </a:r>
            <a:endParaRPr lang="en-US" sz="928" dirty="0"/>
          </a:p>
        </p:txBody>
      </p:sp>
      <p:sp>
        <p:nvSpPr>
          <p:cNvPr id="15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роль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Гуров и Анна Сергеевна внешне остаются связанными браком, но эта связь не дает им настоящей близости и душевной опоры.
</a:t>
            </a:r>
            <a:endParaRPr lang="en-US" sz="928" dirty="0"/>
          </a:p>
        </p:txBody>
      </p:sp>
      <p:sp>
        <p:nvSpPr>
          <p:cNvPr id="16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Подлинное чувство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у Чехова не отменяет сложности, а делает ее острее: герои впервые понимают, что не могут жить только по привычке.
</a:t>
            </a:r>
            <a:endParaRPr lang="en-US" sz="928" dirty="0"/>
          </a:p>
        </p:txBody>
      </p:sp>
      <p:sp>
        <p:nvSpPr>
          <p:cNvPr id="17" name="Text 5"/>
          <p:cNvSpPr txBox="1"/>
          <p:nvPr/>
        </p:nvSpPr>
        <p:spPr>
          <a:xfrm>
            <a:off x="726207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конфликт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между долгом и личной правдой становится главным испытанием. Именно он определяет внутреннее движение повести и ее трагическую глубину.
</a:t>
            </a:r>
            <a:endParaRPr lang="en-US" sz="92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белой собачки и роль детали в повести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04050" y="1888850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Белая собачка рядом с Анной Сергеевной сразу выделяет героиню в ялтинской толпе и делает сцену первой встречи визуально точной, почти мгновенно запоминающейся для читателя.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04050" y="3136031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Чехова такая деталь работает как знак судьбы: внешне случайная примета закрепляет в памяти начало чувства и показывает, как малое событие меняет жизнь надолго.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повести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темы в повести связаны между собой и развиваются через внутренний опыт героев, а не через внешнюю интригу.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Доминирует тема внутреннего пробуждения: она объединяет любовь, конфликт и открытый финал в единый смысловой центр.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А. П. Чехова «Дама с собачкой» (1899); тематический анализ текста.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Психологизм и подтекст у Чехова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показывает чувства не через прямые признания, а через сдержанные реплики, недосказанность и паузы, в которых слышно больше, чем в самом разговоре.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06884" y="31523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Психологизм строится на точном наблюдении за изменением состояния персонажей: читатель видит не готовый вывод, а сам процесс душевного движения.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0062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детали — обстановка, жесты, случайные слова — постепенно выявляют внутреннее напряжение героев и их неспособность говорить о главном открыто.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006294" y="31521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Подтекст особенно важен в сценах сближения и расставания: внешняя вежливость там скрывает страх, стыд, надежду и растущее чувство.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625" y="2658638"/>
            <a:ext cx="3856200" cy="130997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эпизоды и их значение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02000" y="2242700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Эпизоды повести показывают, как меняется внутреннее состояние героев.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02000" y="30769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эпизод не только двигает сюжет, но и фиксирует новый этап внутреннего перелома героев.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1525" y="4437680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А. П. Чехова «Дама с собачкой» (1899).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Ялты и Москвы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Ялта изображена как пространство отдыха, случайности и ослабления привычных правил: здесь возникает чувство, которое еще кажется кратким курортным эпизодом.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53734" y="31524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 этих городов помогает увидеть, что чувство не зависит от места, но в разных обстоятельствах раскрывается как игра, а затем как испытание.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061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возвращает героев к реальности службы, семьи и общественного контроля, поэтому любовь здесь уже не выглядит легкой и безобидной.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конфликта между чувством и долгом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внутренних изменений героев в повести.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повесть остается актуальной для старшеклассников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особенно близка подростковому возрасту, когда вопрос личного выбора часто оказывается важнее внешних ожиданий.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говорит о зрелости, искренности и цене решения так, что эти темы остаются понятными современному школьнику.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А. П. Чехова «Дама с собачкой» (1899); обобщение ключевых проблем текста.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Художественное значение финала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не закрывает конфликт привычной развязкой: читатель не получает ни наказания, ни полного примирения, ни обещания безоблачного счастья.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слова героев подчеркивают, что чувство не исчезло, а стало частью их судьбы и изменило взгляд на собственную жизнь.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Открытый финал делает повесть реалистичной и усиливает ее нравственный смысл: важнее не итог события, а момент внутреннего прозрения.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Итоговая интерпретация произведения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22374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Случайная встреча в Ялте становится для героев не эпизодом отдыха, а началом глубокого внутреннего перелома, который нельзя отменить или забыть.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75227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у Чехова связана не только с счастьем, но и со страданием, потому что она разрушает привычную иллюзию благополучия и требует правды.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25767" y="2265765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показывает ценность честности перед собой, однако не предлагает простого выхода из конфликта между чувством, долгом и социальной нормой.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79007" y="2266011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повесть звучит трезво и трагически: она говорит о любви как о серьезном испытании личности, а не как о романтической мечте.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Чехова учит видеть правду за привычной внешностью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«Дама с собачкой» показывает, что подлинное чувство может изменить человека сильнее любого события. Чехов учит внимательности к себе, честности, ответственности и умению замечать скрытый смысл повседневной жизни.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2026-05-23T10:34:34Z</dcterms:created>
  <dcterms:modified xsi:type="dcterms:W3CDTF">2026-05-23T10:34:34Z</dcterms:modified>
</cp:coreProperties>
</file>