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линейные множители
</a:t>
            </a:r>
            <a:endParaRPr lang="en-US" sz="1912" dirty="0"/>
          </a:p>
        </p:txBody>
      </p:sp>
      <p:sp>
        <p:nvSpPr>
          <p:cNvPr id="6" name="Text 1"/>
          <p:cNvSpPr txBox="1"/>
          <p:nvPr/>
        </p:nvSpPr>
        <p:spPr>
          <a:xfrm>
            <a:off x="2878523" y="1744325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2774512" y="2719400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можно представить как произведение простых множителей.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594" y="440187"/>
            <a:ext cx="4083937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уроках алгебры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упрощает выражения, помогает решать уравнения и быстро находить значения, при которых многочлен равен нулю. В 8 классе этот приём особенно важен при изучении формул и квадратных трёхчленов.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линейным множителем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385933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множитель содержит переменную только в первой степени, например x-3, 2x+5 или 7x. Именно из таких выражений составляют полное разложение многочлена.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степень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12137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многочлен записывают как произведение нескольких скобок и, если нужно, числового коэффициента. Такое представление делает выражение более понятным и коротким.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15829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скобок
</a:t>
            </a:r>
            <a:endParaRPr lang="en-US" sz="947" dirty="0"/>
          </a:p>
        </p:txBody>
      </p:sp>
      <p:sp>
        <p:nvSpPr>
          <p:cNvPr id="12" name="Text 6"/>
          <p:cNvSpPr txBox="1"/>
          <p:nvPr/>
        </p:nvSpPr>
        <p:spPr>
          <a:xfrm>
            <a:off x="360122" y="2838341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линейное выражение обращается в ноль при некотором значении переменной, это значение связано с корнем многочлена. Поэтому множители помогают находить решения уравнений.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60122" y="2642034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нулём
</a:t>
            </a:r>
            <a:endParaRPr lang="en-US" sz="947" dirty="0"/>
          </a:p>
        </p:txBody>
      </p:sp>
      <p:sp>
        <p:nvSpPr>
          <p:cNvPr id="14" name="Text 8"/>
          <p:cNvSpPr txBox="1"/>
          <p:nvPr/>
        </p:nvSpPr>
        <p:spPr>
          <a:xfrm>
            <a:off x="360122" y="3564546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линейный множитель обычно отвечает одному корню. Если корень повторяется, один и тот же множитель появляется в записи несколько раз.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60122" y="3368238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 — один множитель
</a:t>
            </a:r>
            <a:endParaRPr lang="en-US" sz="947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290750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ax+b, где a≠0, позволяет видеть наклон и знак множителя. Это важно, когда нужно проверять разложение или решать уравнение по множителям.
</a:t>
            </a:r>
            <a:endParaRPr lang="en-US" sz="9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094443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 записи
</a:t>
            </a:r>
            <a:endParaRPr lang="en-US" sz="9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множителями и корнями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число в многочлен и получить ноль, это число является его корнем. Так можно быстро проверить, подходит ли значение для разложения.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P(a)=0, выражение x-a обязательно входит в разложение многочлена. Это помогает перейти от уравнения к произведению и сделать решение короче.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обратную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уже записан как произведение, корни видны сразу из каждой скобки. Такая связь экономит время и уменьшает количество вычислений.
</a:t>
            </a:r>
            <a:endParaRPr lang="en-US" sz="13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разложения многочлена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способа разложения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слагаемые имеют общий делитель или одинаковую переменную, разложение начинают с него. Это сразу сокращает запись и облегчает дальнейшие действия.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Выносят за 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ставят перед скобками, а в скобках записывают то, что остаётся после деления каждого слагаемого. Так получается более простая форма многочлена.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6x²+9x=3x(2x+3), а 4a³-8a²=4a²(a-2). В обоих случаях вынесение общего множителя открывает путь к следующему шагу.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полезно раскрыть скобки и убедиться, что исходный многочлен восстановился без изменений. Это помогает избежать ошибок в знаках и коэффициентах.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разложения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многочленов подходят разные приёмы. Ниже показано, когда каждый способ особенно удобен.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самые простые приёмы, а затем переходят к более длинным способам. Выбор метода зависит от вида многочлена.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имеет вид a²-b², его можно сразу записать как (a-b) (a+b). Это один из самых быстрых способов разложения в 8 классе.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примерах оба слагаемых являются квадратами, а между ними стоит знак минус. Именно это подсказывает, что подходит формула разности квадратов.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x²-16=(x-4) (x+4), а 9y²-25=(3y-5) (3y+5). После разложения каждый множитель остаётся линейным.
</a:t>
            </a:r>
            <a:endParaRPr lang="en-US" sz="13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множителя появляются в записи, когда многочлен является полным квадратом.
</a:t>
            </a:r>
            <a:endParaRPr lang="en-US" sz="2704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сразу увидеть повторение и быстро перейти к разложению без длинных вычислений.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встречаются в школьных примерах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начинают с самых коротких и заметных преобразований, а более длинные способы используют реже.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темы сначала отрабатывают базовые приёмы, потому что они встречаются чаще и помогают быстрее увидеть структуру многочлена.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типовым заданиям 8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915" y="1280368"/>
            <a:ext cx="4083295" cy="330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членов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удобные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многочлен разбивают на две или несколько групп так, чтобы в каждой были общие множители. Это помогает увидеть скрытую структуру и подготовить выражение к дальнейшему разложению.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группировки из каждой части выносят общий множитель. Затем остаётся сравнить получившиеся скобки и выделить одинаковый множитель уже за пределами сумм.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ax+ay+bx+by можно переписать как a(x+y)+b(x+y), а затем как (a+b) (x+y). Так длинная сумма превращается в произведение двух скобок.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множитель через корень многочлена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в многочлен удобное число и смотрят, обращается ли выражение в ноль. Если P(a)=0, значит, число a действительно является корнем.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теореме о корне соответствующий линейный множитель имеет вид x-a. Это позволяет сразу перейти от найденного корня к одному из множителей многочлена.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и продолжить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многочлена на найденный множитель получают выражение меньшей степени и повторяют разложение, пока не останутся только линейные скобки.
</a:t>
            </a:r>
            <a:endParaRPr lang="en-US" sz="13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7424" y="1311375"/>
            <a:ext cx="522915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многочленов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многочлен может раскладываться по-разному: через общий множитель, формулу или корни. Важно сначала заметить его наиболее удобный вид.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несколько типичных разложений, которые помогают узнать знакомые формы и выбрать подходящий приём.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из школьного курса алгебры 8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проверки — перемножить найденные множители и получить исходный многочлен. Если выражения совпадают полностью, разложение выполнено верно.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скобки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сравнить коэффициенты при одинаковых степенях переменной. Это помогает быстро заметить ошибку в знаке или в числе.
</a:t>
            </a:r>
            <a:endParaRPr lang="en-US" sz="1011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коэффициенты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 разложение подстановкой простого значения, например x=0 или x=1, если это не приводит к делению на ноль и не нарушает смысл выражения.
</a:t>
            </a:r>
            <a:endParaRPr lang="en-US" sz="10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число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не совпал, нужно перепроверить каждый шаг: общий множитель, знак во второй скобке, вычисления при умножении и запись ответа.
</a:t>
            </a:r>
            <a:endParaRPr lang="en-US" sz="10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место ошибки
</a:t>
            </a:r>
            <a:endParaRPr lang="en-US" sz="11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один и тот же множитель входит в разложение повторно, а корень становится кратным.
</a:t>
            </a:r>
            <a:endParaRPr lang="en-US" sz="264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Кратность помогает понять, что корень не одинарный: при повторении множителя поведение графика меняется, и точка пересечения с осью может стать касанием.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кратного корня в школьном курсе алгебры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разложения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проверить подходящие приёмы и не пропустить самый простой вариант.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степени многочлена и числа множителей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больше линейных множителей может появиться в полном разложении. Повторяющиеся множители тоже считаются, поэтому кратность здесь важна.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задаёт общий «запас» множителей: после полного разложения их количество совпадает со степенью, если учитывать повторения.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полного разложения многочлена по степени, школьная алгебра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50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общего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разложение начинают сразу с формулы или корней и забывают общий множитель. Из-за этого ответ становится длиннее и теряет простейший вид.
</a:t>
            </a:r>
            <a:endParaRPr lang="en-US" sz="1090" dirty="0"/>
          </a:p>
        </p:txBody>
      </p:sp>
      <p:sp>
        <p:nvSpPr>
          <p:cNvPr id="13" name="Text 3"/>
          <p:cNvSpPr txBox="1"/>
          <p:nvPr/>
        </p:nvSpPr>
        <p:spPr>
          <a:xfrm>
            <a:off x="2059915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перепутать знак во второй скобке, особенно в разности квадратов или при разложении квадратов суммы и разности.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3759881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a^2+b^2 не раскладывается по формуле разности квадратов. Важно различать похожие записи и не применять к ним один и тот же приём.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459842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раскрыть скобки после решения, легко не заметить ошибку в вычислениях. Проверка помогает сразу увидеть неверный шаг и исправить его.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7159796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кратность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множитель можно пропустить, если остановиться после первого корня. Тогда разложение будет неполным, а кратные корни останутся незамеченными.
</a:t>
            </a:r>
            <a:endParaRPr lang="en-US" sz="10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на множители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уравнение часто превращается в произведение, равное нулю. Тогда достаточно приравнять к нулю каждый множитель и сразу получить корни.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содержат одинаковые множители, их можно сократить. Это делает вычисления короче и помогает избегать лишних действий.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показывает, при каких значениях переменной функция равна нулю. По этим точкам удобно находить пересечения графика с осью Ox.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многочлен записан как произведение, легче проверить найденные значения и убедиться, что они действительно подходят к исходной задаче.
</a:t>
            </a:r>
            <a:endParaRPr lang="en-US" sz="12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Разложение, которое упрощает алгебру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линейные множители объединяет несколько приёмов и делает выражения понятнее. Эта тема помогает решать уравнения, находить корни и уверенно работать с алгебраическими преобразованиями.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2026-05-30T01:34:35Z</dcterms:created>
  <dcterms:modified xsi:type="dcterms:W3CDTF">2026-05-30T01:34:35Z</dcterms:modified>
</cp:coreProperties>
</file>