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0125" y="4370625"/>
            <a:ext cx="5109000" cy="486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1768650"/>
            <a:ext cx="78366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семьи: как деньги помогают жить спокойно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516150" y="3234325"/>
            <a:ext cx="59526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в семье любят порядок: тогда и кошелёк не грустит.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денег в семье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бюджет показывает, сколько денег приходит и сколько уходит. Он помогает заранее решить, что купить сначала, а что подождёт, чтобы важные дела не терялись в спешке и суматохе, как носки после стирки, только с деньгами!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 семье появляются деньги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Зарплата 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главные деньги в семье приходят как зарплата за работу. Это может быть оплата за труд родителей, из которой потом планируют все важные покупки и расходы.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поступления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семей бывают пенсии, пособия, стипендии, подработка или денежные подарки. Такие поступления тоже помогают семье решать повседневные дела и не забывать о нужных вещах.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время прихода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не всегда появляются каждый день. Обычно они приходят один раз в месяц или в другое определённое время, а потом их распределяют по заранее намеченным делам.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общий план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поступления складывают вместе, семье легче понять, сколько можно потратить сразу, а сколько лучше отложить. Так деньги работают дружно, а не разбегаются по углам.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расходы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183557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Обязательные покупки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семья оплачивает то, без чего нельзя обойтись: еду, жильё, транспорт, лекарства и связь. Эти расходы нужны каждый месяц, даже если очень хочется обойтись без кассы.
</a:t>
            </a:r>
            <a:endParaRPr lang="en-US" sz="1143" dirty="0"/>
          </a:p>
        </p:txBody>
      </p:sp>
      <p:sp>
        <p:nvSpPr>
          <p:cNvPr id="13" name="Text 3"/>
          <p:cNvSpPr txBox="1"/>
          <p:nvPr/>
        </p:nvSpPr>
        <p:spPr>
          <a:xfrm>
            <a:off x="522850" y="2972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расходам на здоровье относятся лекарства, визиты к врачу и всё, что помогает чувствовать себя хорошо. Это важная часть семейного плана, потому что здоровье не любит откладываний.
</a:t>
            </a:r>
            <a:endParaRPr lang="en-US" sz="1143" dirty="0"/>
          </a:p>
        </p:txBody>
      </p:sp>
      <p:sp>
        <p:nvSpPr>
          <p:cNvPr id="14" name="Text 4"/>
          <p:cNvSpPr txBox="1"/>
          <p:nvPr/>
        </p:nvSpPr>
        <p:spPr>
          <a:xfrm>
            <a:off x="522850" y="4115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желательные траты: игрушки, сладости, развлечения и маленькие сюрпризы. Они не самые важные, но добавляют в семейную жизнь улыбки и приятные моменты.
</a:t>
            </a:r>
            <a:endParaRPr lang="en-US" sz="1143" dirty="0"/>
          </a:p>
        </p:txBody>
      </p:sp>
      <p:sp>
        <p:nvSpPr>
          <p:cNvPr id="15" name="Text 5"/>
          <p:cNvSpPr txBox="1"/>
          <p:nvPr/>
        </p:nvSpPr>
        <p:spPr>
          <a:xfrm>
            <a:off x="3102844" y="183557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учёбы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траты, которые помогают учиться: тетради, ручки, пенал, форма и занятия в кружках. Такие покупки поддерживают школьные дела и делают занятия удобнее и интереснее.
</a:t>
            </a:r>
            <a:endParaRPr lang="en-US" sz="1143" dirty="0"/>
          </a:p>
        </p:txBody>
      </p:sp>
      <p:sp>
        <p:nvSpPr>
          <p:cNvPr id="16" name="Text 6"/>
          <p:cNvSpPr txBox="1"/>
          <p:nvPr/>
        </p:nvSpPr>
        <p:spPr>
          <a:xfrm>
            <a:off x="3102844" y="2972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дом и быт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входят вещи для дома: бытовые мелочи, ремонтные покупки и то, что делает жизнь удобнее. Иногда именно такие расходы незаметно спасают вечер и настроение всей семьи.
</a:t>
            </a:r>
            <a:endParaRPr lang="en-US" sz="114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на месяц похож на карту сокровищ
</a:t>
            </a:r>
            <a:endParaRPr lang="en-US" sz="2862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доходы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план начинается с денег, которые уже есть или скоро придут. Если знать общую сумму, легче понять, сколько можно спокойно распределить между делами без лишней спешки.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важные траты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 — разделить деньги на нужные расходы: еду, дом, школу и здоровье. Так семья сначала заботится о главном, а уже потом думает о приятных мелочах.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накопления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денег полезно сразу отложить на цель. Копилка работает как маленький помощник: каждый вклад кажется скромным, но вместе они приближают семью к мечте.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семья планирует деньги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распределения денег в семейном бюджете на месяц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бюджет помогает семье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покупок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помогает заранее понять, что действительно нужно купить. Семья не забывает важные вещи и спокойнее готовится к праздникам, школе, поездкам и другим делам без суеты.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трат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деньги уже распределены по задачам, труднее потратить их на всё подряд. Это помогает не распыляться на лишнее и оставлять средства на важные семейные цели.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6206520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уверенности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семья понимает, сколько у неё денег и как ими пользоваться, жить спокойнее. Бюджет работает как карта: он подсказывает направление и не даёт заблудиться.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3462292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споров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план делает покупки спокойнее: все знают, на что пойдут деньги и почему. Из-за этого дома становится меньше споров, а больше дружных решений.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простой делёж помогает не тратить всё сразу и оставлять место для мечты.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презентации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части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разделять деньги на нужды, желания и накопления.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Копилка и семейная мечта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2850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цель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Накопления нужны для важных и приятных целей: велосипеда, книг, поездки, подарка или полезной вещи для дома. Когда цель понятна, откладывать деньги становится легче и веселее.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2850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мечта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выбрать одну главную цель и помнить о ней каждый день. Тогда копилка перестаёт быть просто банкой с монетами и превращается в помощника семейной мечты.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102844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шаги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обязательно собирать всё сразу. Можно двигаться понемногу: сегодня немного, завтра ещё чуть-чуть. Даже маленькие суммы постепенно складываются в заметный результат, как кубики в башню.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отличается нужда от желания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82605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Нужды важнее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Нужды — это то, без чего человеку трудно жить: еда, вода, жильё и здоровье. Сначала семья заботится именно о них, потому что без этого нельзя обойтись.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40554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Желания приятны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— это то, что радует, но не является обязательным: игрушка, сладость, новая игра. Такие покупки могут подождать, если сначала нужно купить самое важное.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6520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бюджете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семейном бюджете сначала оплачивают нужды, а уже потом рассматривают желания. Так деньги не исчезают слишком быстро и помогают семье чувствовать себя уверенно и спокойно.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Карманные деньги и первые уроки выбора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Получил деньги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получает небольшую сумму и сразу видит: деньги можно не только тратить, но и распределять. Это первый шаг к умению выбирать, а не хватать всё подряд.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Выбрал приоритет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денег идёт на маленькую нужную покупку или приятный сюрприз. Так ребёнок учится сравнивать желания и понимать, что не всё нужно покупать сразу.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Отложил на мечту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Оставшиеся деньги можно сохранить для большой цели: книги, игрушки или поездки. Когда копишь постепенно, мечта становится ближе и ждать уже не так трудно.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денег не хватает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семье спокойно проверить расходы, убрать лишнее и составить новый план на месяц.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27633"/>
            <a:ext cx="221100" cy="19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8912" y="3315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39660"/>
            <a:ext cx="221100" cy="1768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в неожиданный момент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денег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сумма в резерве помогает спокойно решить срочную проблему, не трогая деньги на еду, школу и другие важные дела. Это семейная подушка спокойствия.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Поломка дома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сломался чайник или другая нужная вещь, запас помогает быстро заменить или починить её. Семье не приходится откладывать важные покупки на долгое время.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здоровье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срочный визит к врачу или лечение зуба, запас денег особенно полезен. Он позволяет действовать без паники и не нарушать общий план.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Срочная поездка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семье нужно быстро поехать в другой район или город. Резерв помогает оплатить дорогу и другие нужные расходы, не выбивая бюджет из колеи.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семья делает покупки вместе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вместо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походом в магазин семья записывает только нужные вещи: хлеб, тетради, мыло, корм для питомца. С таким списком тележка наполняется по делу, а не случайными находками. Калькулятор помогает сразу видеть, сколько ещё можно потратить.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выбрать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полки с товарами взрослые и дети смотрят на цену, размер и качество. Иногда два похожих предмета стоят по-разному, и тогда выгоднее выбрать тот, который прослужит дольше. Так решение становится спокойным и понятным.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потратить лишнее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Идти в магазин со списком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помогает не забыть нужное и не купить лишнего. Когда семья заранее знает цель, магазин становится местом спокойных решений, а не приключением для кошелька.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смотреть на цену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стоимость похожих товаров и выбирать тот, который подходит по качеству и по бюджету. Иногда разница в цене оказывается очень заметной.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206520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верить яркой упаковке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Красочная коробка не делает покупку полезной. Иногда самая разумная экономия — отказаться от красивой, но ненужной вещи и сохранить деньги для более важного дела.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3462292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Проверять, нужна ли вещь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покупкой стоит спросить себя: эта вещь действительно пригодится или просто красиво выглядит? Такой простой вопрос помогает не приносить домой лишние предметы.
</a:t>
            </a:r>
            <a:endParaRPr lang="en-US" sz="129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и школа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28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набор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Тетради, ручки, пенал и форма лучше покупать по списку. Когда всё заранее посчитано, подготовка к учебному году проходит без спешки и лишних трат.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8473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школьный план входят обеды, проезд и другие ежедневные расходы. Если их учитывать заранее, семье проще понимать, сколько денег нужно на каждый месяц.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228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классу, поездки и небольшие мероприятия тоже стоят денег. Когда такие расходы обсуждают заранее, они не становятся неожиданностью для семейного бюджета.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без суеты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список покупок готов заранее, можно спокойно выбрать нужное и не бегать по магазинам в последний день. Так остаётся больше сил для учёбы и отдыха.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рубля в семье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бюджет показывает, как один рубль проходит через разные важные дела и не тратится сразу.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подсчёт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семья находит несколько минут и считает деньги вместе. Ребёнок видит, как взрослые складывают суммы и обсуждают покупки, а календарь напоминает, когда пора проверить план на следующую неделю.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и цель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листке или в блокноте появляются траты, новые идеи и большая мечта. Рядом стоит копилка, а список дел помогает помнить, зачем семья бережёт деньги и на что копит.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семейные привычки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1450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14500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403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35425" y="35403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 обращаться с вещами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отношение к учебникам, одежде и игрушкам помогает им служить дольше. Когда вещи не ломаются и не теряются, семье не нужно покупать замену слишком часто.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 своими вещами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складывать пенал, тетради и форму на место после уроков. Тогда ничего не пропадает, а сборы в школу становятся быстрыми и спокойными.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Тратить карманные деньги с умом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денег можно потратить сразу, а часть отложить. Так ребёнок учится ждать, сравнивать желания и понимать, что деньги не бесконечны.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цены вместе со взрослыми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покупке полезно смотреть не только на красивую упаковку, но и на цену. Совместный выбор помогает понять, что выгоднее и действительно нужно семье.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ребёнок может делать сам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семьи: простое правило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бюджет помогает не путаться в деньгах и спокойно идти к целям. Сначала нужное, потом желаемое, и обязательно маленький запас — тогда деньги работают дружно и без спешки.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2026-05-25T21:00:00Z</dcterms:created>
  <dcterms:modified xsi:type="dcterms:W3CDTF">2026-05-25T21:00:00Z</dcterms:modified>
</cp:coreProperties>
</file>