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773" y="554125"/>
            <a:ext cx="4293204" cy="37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 английском языке: как они меняют значение и расширяют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быстро понимать новые слова и точнее читать 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14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приставки в 11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часто встречаются в учебных и экзаменационных текстах. Они помогают узнавать значение слов без словаря, различать оттенки смысла и увереннее переводить английские тексты.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приставке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выражать отрицание, повтор, направление, степень, порядок или отношение. Именно приставка задаёт смысловой вектор, а не меняет само грамматическое строение слова.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присоединяется в начале слова и создаёт новое лексическое значение, не разрушая основу. Поэтому знакомый корень остаётся опорой для понимания незнакомого слова.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обычно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слово остаётся той же частью речи: happy — unhappy, read — reread, legal — illegal. Меняется смысл, но не базовая грамматическая категория.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 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5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приставок помогает распознавать значение незнакомых слов в тексте быстрее, чем поиск каждого слова в словаре. Это особенно полезно при чтении учебных и публицистических материалов.
</a:t>
            </a:r>
            <a:endParaRPr lang="en-US" sz="1493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668544"/>
            <a:ext cx="4775700" cy="20718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частотные смысловые группы и их типичные примеры.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продуктивные группы связаны с отрицанием, повтором и уточнением отношений, потому что они широко используются в повседневной и учебной лексике.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английских приставок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английского языка; обобщение по типичным словообразовательным моделям
</a:t>
            </a:r>
            <a:endParaRPr lang="en-US" sz="7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6051" y="1053399"/>
            <a:ext cx="3076103" cy="302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слова: приставка, корень и основа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Выделяем части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обычно можно увидеть приставку, корень или основу и, если она есть, суффикс. Такое деление помогает понять, какая часть отвечает за основное значение, а какая — за его изменение.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Сохраняем смысловой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главную лексическую информацию. В словах unhappy, rewrite и misread именно корень позволяет узнать исходное значение, а приставка уточняет его или делает противоположным.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Узнаём частотные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особенно часто встречаются модели un- + прилагательное, re- + глагол и dis- + глагол или существительное. Эти сочетания удобно запоминать как типовые шаблоны словообразования.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Сравниваем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unhappy, rewrite, disagreement, impossible и misread видно, что одна и та же приставка может встречаться в разных словах, но её роль всегда одна: изменить смысл основы.
</a:t>
            </a:r>
            <a:endParaRPr lang="en-US" sz="10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смысл меняется без замены корня.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приставка создаёт новое слово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отрицания и противоположного значения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Un-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приставка чаще всего обозначает отсутствие признака или отрицание качества. Она очень распространена в школьной лексике: unhappy, unsafe, unusual, unable.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97025" y="38614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Dis-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dis- нередко передаёт отмену, разъединение или нарушение действия. Отсюда слова disconnect, disapprove, disable, disagree — они показывают противоположное действие или оценку.
</a:t>
            </a:r>
            <a:endParaRPr lang="en-US" sz="1077" dirty="0"/>
          </a:p>
        </p:txBody>
      </p:sp>
      <p:sp>
        <p:nvSpPr>
          <p:cNvPr id="15" name="Text 4"/>
          <p:cNvSpPr txBox="1"/>
          <p:nvPr/>
        </p:nvSpPr>
        <p:spPr>
          <a:xfrm>
            <a:off x="784725" y="25607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In-, im-, ir-, il-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варианты выражают то же отрицательное значение, но выбор зависит от начального звука основы. Поэтому говорят impossible, irregular, illegal, inactive.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158475" y="25372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Non-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non- обычно даёт нейтральное отрицание без сильной эмоциональной окраски. Она часто встречается в словах nonfiction, nonverbal, non-smoking, где просто обозначается отсутствие признака.
</a:t>
            </a:r>
            <a:endParaRPr lang="en-US" sz="1077" dirty="0"/>
          </a:p>
        </p:txBody>
      </p:sp>
      <p:sp>
        <p:nvSpPr>
          <p:cNvPr id="17" name="Text 6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приставки не всегда взаимозаменяемы. Выбор формы зависит от слова, его происхождения и устойчивого употребления, поэтому важно запоминать примеры вместе с переводом.
</a:t>
            </a:r>
            <a:endParaRPr lang="en-US" sz="10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приставки школьники встречают чаще всего в текстах, заданиях и упражнениях на словообразование.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отрицательные и повторные модели: именно они чаще всего помогают понять смысл слова без словаря.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самых употребительных приставок в учебной лексике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3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школьным и учебным текстам, составлено по материалам презентации
</a:t>
            </a:r>
            <a:endParaRPr lang="en-US" sz="7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удобно изучать вместе: одна показывает повтор, другая — ошибочность действия. Так проще распознавать серию родственных слов в тексте.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модели — re- и mis- — особенно часто проверяются в заданиях на словообразование.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английского языка
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626593"/>
            <a:ext cx="5226300" cy="228266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времени, порядка и отношения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часто встречаются в академической и научной лексике и помогают точно обозначать временные и пространственные связи.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особенно продуктивны в учебной и научной лексике, потому что помогают точно выражать время, порядок и отношения между объектами.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английского языка; общеупотребительные словообразовательные модели
</a:t>
            </a:r>
            <a:endParaRPr lang="en-US" sz="717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63" y="1393300"/>
            <a:ext cx="2192575" cy="17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81" y="1393300"/>
            <a:ext cx="2227638" cy="179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8506" y="1393300"/>
            <a:ext cx="2227638" cy="179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словах приставка часто делает термин точнее, чем длинное объяснение. Так, micro- указывает на малый размер, macro- — на большой масштаб, а hyper- и hypo- помогают описывать избыток и недостаток. Благодаря этому медицинские и научные термины читаются как логичные смысловые конструкции.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элемент меняет точность термина
</a:t>
            </a:r>
            <a:endParaRPr lang="en-US" sz="1239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дисциплинах встречаются приставки греческого и латинского происхождения: bi-, poly-, anti-, auto-. Они объединяют похожие термины в разных языках и помогают узнавать значение без дословного перевода. Именно поэтому слова вроде bilingual или autobiography легко соотносятся с их смыслом.
</a:t>
            </a:r>
            <a:endParaRPr lang="en-US" sz="785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элементы в языках науки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лексика экономит место и время: одним словом можно обозначить масштаб, количество, степень или самодействие. В biotechnology, hypertension, antivirus или microbiology приставка сразу задаёт рамку понимания. Для школьника это особенно важно при чтении учебных текстов по естественным наукам.
</a:t>
            </a:r>
            <a:endParaRPr lang="en-US" sz="761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вместо длинного объяснения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 научной и академической лексике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приставок отражают историю английского языка: он активно заимствовал словообразовательные элементы из языков Европы и классической традиции.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Латинские и греческие элементы составляют основу продуктивного словообразования, поэтому академическая лексика особенно часто строится именно на них.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английских приставок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английского словообразования; оценки приведены по условной диаграмме презентации.
</a:t>
            </a:r>
            <a:endParaRPr lang="en-US" sz="7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особенности английских приставок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Пишутся слитно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приставка присоединяется к основе без пробела и дефиса: unhappy, rewrite, dislike, preorder. Такая запись считается основной и наиболее употребительной в современном английском.
</a:t>
            </a:r>
            <a:endParaRPr lang="en-US" sz="870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нужен не 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41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re- обычно пишется слитно, если смысл слова ясен: reread, rebuild, reuse. Дефис появляется только в отдельных устойчивых случаях или при необходимости избежать неясности для читателя.
</a:t>
            </a:r>
            <a:endParaRPr lang="en-US" sz="923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написания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сочетания традиционно сохраняют дефис: ex-president, self-esteem, anti-war, non-English. Здесь знак помогает отделить приставку от основы и поддерживает привычный для носителя вариант написания.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in-, im-, ir-, il-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отрицательной приставки зависит от начального звука основы: impossible, irregular, illegal, immature. Школьникам важно запоминать не только значение, но и орфографическую адаптацию приставки к слову.
</a:t>
            </a:r>
            <a:endParaRPr lang="en-US" sz="8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разбирать слова по модели приставка + основа и проверять значение в контексте.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приставку в незнакомом английском слове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50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60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приставка влияет на часть речи и значение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приставка меняет смысл, но не грамматическую категорию слова: possible → impossible, agree → disagree, appear → disappear. Слово остаётся прилагательным или глаголом, но получает новое значение.
</a:t>
            </a:r>
            <a:endParaRPr lang="en-US" sz="1289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приставки создают прямую смысловую оппозицию. Так, dis- и un- помогают выразить отрицание или противопоставление, поэтому знакомое слово сразу читается как антоним исходной основы.
</a:t>
            </a:r>
            <a:endParaRPr lang="en-US" sz="1289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не делать слово «другим по части речи», а лишь уточнять его смысл: pre-, inter-, over- и under- задают время, связь, степень или направление. Это расширяет лексическую точность.
</a:t>
            </a:r>
            <a:endParaRPr lang="en-US" sz="1348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 — новая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обычно не создают новую часть речи самостоятельно. Их основная функция — семантическое преобразование основы, поэтому важно смотреть не только на форму слова, но и на его контекстуальную роль.
</a:t>
            </a:r>
            <a:endParaRPr lang="en-US" sz="12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186721"/>
            <a:ext cx="4775700" cy="303545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смысловые соответствия и помогает переводить слово по модели, а не дословно по отдельным буквам.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зависит от контекста: одна и та же приставка может передаваться разными русскими средствами, поэтому важен смысл слова целиком.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английских приставок с русскими значениями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словообразованию английского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основано на типичных учебных примерах, где одна приставка меняет не форму слова, а способ выражения смысла.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приставки служат для отрицания и повторности; остальные значения встречаются реже, но особенно важны в академической лексике.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смысловые эффекты создают приставки
</a:t>
            </a:r>
            <a:endParaRPr lang="en-US" sz="2332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статистика по типовым примерам словообразования; данные условны, использованы для иллюстрации.
</a:t>
            </a:r>
            <a:endParaRPr lang="en-US" sz="7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9686" y="1282675"/>
            <a:ext cx="2490029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748" y="1282675"/>
            <a:ext cx="2490029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061" y="1282675"/>
            <a:ext cx="2490029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воспринимать начало слова как отдельный служебный элемент и терять его смысл. Из-за этого учащиеся неверно читают и переводят слова вроде dislike или reuse, не замечая, что приставка меняет значение целиком.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приставку и предлог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выбирать между in-, im-, ir- и il-. Школьники запоминают значение, но забывают орфографическое правило, поэтому пишут нерегулярно: вместо impossible, irregular или illegal появляются неверные варианты.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форме отрицания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 — дословный перевод без учёта контекста. Слова affect/effect, possible/impossible, regular/irregular и use/reuse требуют видеть не отдельные буквы, а лексическую модель и смысл предложения в целом.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Переводят слишком буквально
</a:t>
            </a:r>
            <a:endParaRPr lang="en-US" sz="1206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работе с приставками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знания приставок для старшеклассника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приставки помогают быстрее понимать новые слова и замечать знакомые корни. Это делает чтение учебных текстов более уверенным и уменьшает зависимость от словаря.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Расширение словаря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знание приставок становится практическим инструментом для ЕГЭ и контрольных работ, где проверяются словообразование, перевод и точность выбора лексики.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Подготовка к экзаменам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приставки помогают распознавать международные слова в биологии, истории, информатике и обществознании: international, postgraduate, antivirus, microchip, subculture.
</a:t>
            </a:r>
            <a:endParaRPr lang="en-US" sz="1059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Работа с межпредметной лексикой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приставки как ключ к пониманию английской лексики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увидеть логику английского слова: они уточняют смысл, создают новые значения и поддерживают точный перевод. Для старшеклассника это практический инструмент чтения, письма и экзаменационной подготовки.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2026-05-31T17:18:26Z</dcterms:created>
  <dcterms:modified xsi:type="dcterms:W3CDTF">2026-05-31T17:18:26Z</dcterms:modified>
</cp:coreProperties>
</file>