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повесть: личная жизнь автора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реальные события жизни писателя превращаются в сюжет о детстве и взрослении.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автобиографическая повесть и почему ее изучают в 6 классе
</a:t>
            </a:r>
            <a:endParaRPr lang="en-US" sz="1904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строится на реальных событиях, но оформляется как художественный текст. Важно не только «что произошло», но и то, какие чувства, образы и детали помогают понять смысл. В 6 классе жанр близок: семья, дружба, учеба, выбор и трудности роста.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автобиографической повести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опирается на реальные факты из жизни автора: события узнаваемы по обстоятельствам и деталям. Обычно показан один важный этап — детство, школьные годы или юность.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нередко ведется от первого лица, поэтому читатель ощущает личное участие. При этом встречаются живые диалоги и точные бытовые описания.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Многое строится на воспоминаниях: место, время и люди «оживают» в тексте. Писатель выбирает яркие эпизоды, чтобы передать впечатления так, как они запомнились.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71770"/>
            <a:ext cx="4794300" cy="17696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и близкие жанры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помогает понять, где проходит граница между фактом, воспоминанием и художественным сюжетом.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— самый «литературный» вариант: она более художественная, чем автобиография, и более личная, чем обычный рассказ.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Учебно-теоретическое сравнение жанров (обобщение по школьной программе)
</a:t>
            </a:r>
            <a:endParaRPr lang="en-US" sz="7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превращается в художественный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прошлое стало «живым», важны детали памяти: дом, двор, улица, предметы, голоса взрослых, школьные впечатления. Так из разрозненных воспоминаний складывается цельный образ прошлого.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эпизодов и выбор темы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пересказывает жизнь целиком, а выбирает самые значимые эпизоды. Их связывает общая тема, которая помогает читателю понять, какие события повлияли на характер героя.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воспоминания превращаются в литературный сюжет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автобиографическая повесть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реальных событий в художественный рассказ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в автобиографической повести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показано через привычное окружение: комнаты, двор, игры. Через такие сцены легче понять, где герой учится замечать детали и делает первые выводы о людях и мире.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часто оказываются уроки, правила и ожидания взрослых. Школа помогает увидеть первые трудности, стремление справляться с заданиями и радость от собственных успехов.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взрослых и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интонации, советы и замечания взрослых формируют атмосферу повествования. Через семейные разговоры и реакции героя становится заметно, как складывается его характер и совесть.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обиды, примирения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показывает, как возникают доверие и поддержка. А конфликты и обиды помогают увидеть, как герой учится справляться с эмоциями и находить способы договориться.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автобиографических повестях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темы не живут отдельно: семейные обстоятельства влияют на школьные решения, а выбор взрослого рода помогает по-новому увидеть прошлое.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 взросления: именно оно связывает разные эпизоды и делает изменения героя главным смыслом текста.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распределение тем по типичным школьным примерам (точные проценты в учебных материалах обычно не фиксируются)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правдоподобие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помогают почувствовать точные подробности: названия улиц и комнат, школьные принадлежности, одежда, еда, игры и предметы быта. Такие детали «привязывают» воспоминание к реальности.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Правдоподобие усиливают звуки и речь: интонации взрослых, манера разговора, паузы, а также запахи и настроение в конкретный момент. Через это эпоха воспринимается ближе и понятнее.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включает наблюдательные мелочи, прошлое начинает работать как живая картина. Читателю легче представить события и почувствовать, как герой их переживал.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автобиографической повести часто похож на автора: у них могут быть схожие места, школьные впечатления и круг общения. Но совпадение не бывает полным — это именно художественный образ.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менять имена, соединять несколько реальных событий в один эпизод и перестраивать порядок фактов. Так сохраняется правда переживаний, а текст становится цельным и выразительным.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герой: почему они похожи, но не одинаковы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2548" y="919100"/>
            <a:ext cx="2899105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правдивым и выразительным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«подсказки» читатель находит в тексте, чтобы почувствовать правду переживаний и понять, почему повесть одновременно кажется художественной.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в этом жанре рождается не только из фактов: художественные детали и эмоции соединяют личную память с литературным образом.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автобиографической повести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автобиографической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обычно ясный и конкретный. Автор выбирает слова так, чтобы было понятно, где и когда происходит действие, и чтобы читатель легко представлял прошлое героя.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простые предложения, прямые реплики и внутренние размышления. Через такие фразы передаются чувства персонажа и его оценки происходящего, даже если события уже позади.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выразительности используются сравнения, метафоры и точные описания. Они помогают «оживить» память: показать настроение, темп времени, отношение героя к людям и событиям.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усиливают детали речи: как говорит взрослый, как спорит сверстник, какие слова повторяются. Так текст звучит правдоподобно и по-настоящему помогает понять характер.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Композиця автобиографической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завязке автор показывает, где и в каких обстоятельствах начинается история. Затем последовательно собираются эпизоды, которые меняют героя и ведут к главному событию.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движение композиции делает воспоминания цельными: читатель видит, как из отдельных случаев рождается общий вывод о характере и жизненных уроках.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композиции: завязка—развитие—кульминация—развязка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обращаются к собственному опыту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чувства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опыт дает автору верный тон: как человек думает, боится, радуется, ошибается. Эти переживания становятся «живыми» и помогают читателю поверить герою.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впечатления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лучше запоминает мелочи: предметы быта, привычные звуки, запахи, интонации разговоров. Благодаря им прошлое ощущается как конкретная эпоха, а не абстрактный рассказ.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через личную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период жизни превращается в сюжет, который помогает понять ценности: честность, дружбу, ответственность. Личная история читается как разговор о важном для всех людей.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основа будущих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позволяет оглянуться назад и сделать вывод. Так опыт детства и юности помогает показать, как характер формируется и что остается в человеке на всю жизнь.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автобиографическую повесть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признакам: совпадение героя и автора, важный период жизни, реальные события, художественный сюжет, личная оценка.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автобиографической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жанру относятся книги, где показаны детство и взросление: «Детство» Льва Толстого и «Детство Темы» Николая Гарина-Михайловского. В них важны память и внутренний рост героя.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этого типа рассказывают о школьных и семейных годах, а также о трудных жизненных испытаниях. Через такие эпизоды автор связывает личную судьбу с историческим временем.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черта подобных повестей — сочетание узнаваемых переживаний и художественного построения. Поэтому читатель видит не просто факты, а то, как герой осознает себя и происходящее.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показывает, как опыт ошибок, трудностей, дружбы и потерь формирует человека. В ней часто звучат честность, стойкость, любовь к семье и уважение к людям — то есть нравственные ориентиры.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заметить, что детские впечатления остаются важной частью личности. Через выводы героя читатель понимает: поступки имеют последствия, а воспоминания влияют на выбор в будущем.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автобиографическая повесть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помогает понять этот жанр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вопрос читателя с тем, что обычно показывает автобиографическая повесть, и помогает понять смысл истории героя.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расширяет понимание человека: через частную судьбу раскрываются общие закономерности взросления и отношений.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анализа жанра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на уроке литературы в 6 классе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наблюдать, как меняется характер героя на протяжении одного важного периода жизни. Внимание к мыслям и поступкам помогает понять авторскую позицию.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удобно раскрывает тему взросления: через школьные и семейные эпизоды видно, как появляются новые чувства, трудности и решения. Это делает тему понятной.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 художественность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обсуждают, какие детали создают правдоподобие, а какие помогают сделать текст литературным. Так легче отличить повесть от автобиографии и обычных воспоминаний.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автобиографической повестью развивает умение замечать конкретику: речь персонажей, предметы быта, интонации. Это помогает читать осмысленно и делать выводы по тексту.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личная память становится смыслом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повесть соединяет правду личной памяти и художественный замысел. Она показывает, как детство и юность становятся литературой, и почему история одного человека может быть важна многим читателям.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2026-05-15T04:21:54Z</dcterms:created>
  <dcterms:modified xsi:type="dcterms:W3CDTF">2026-05-15T04:21:54Z</dcterms:modified>
</cp:coreProperties>
</file>