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1850—1870-х годов: история, общественная мысль и литература
</a:t>
            </a:r>
            <a:endParaRPr lang="en-US" sz="1931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империи, реформы и рождение новой литературы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войне, крепостное право и быстрый рост общественных ожиданий создали ситуацию, в которой старый порядок уже не мог сохраняться без изменений. Литература стала языком осмысления этого перелома.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и национальный кризис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Севастополя в 1854—1855 годах стала символом стойкости, но не изменила военного исхода войны и не скрыла глубину общегосударственных проблем.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1856 года ограничил российские позиции на Чёрном море, подчеркнув международную слабость империи и необходимость пересмотра внешней политики.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кризис сделал реформы не выбором, а необходимостью: государству пришлось искать новые решения в управлении, образовании и общественной жизни.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выявило отставание армии, транспорта, промышленности и системы управления, которые уже не отвечали требованиям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преобразования 1860—1870-х годов и их исторический смысл.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Александра II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обновили государство и общество, но не отменили самодержавный характер власти и многие старые противоречия.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II, 1861, 1864, 1870, 1874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 февраля 1861 года дал свободу более чем двадцати миллионам крестьян. Это был крупнейший шаг к разрушению крепостнического строя и изменению социальной структуры страны.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права: значение и противоречия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выкуп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земля предоставлялась не бесплатно, а за выкуп, нередко в сокращённом размере. Временнобязанное состояние и община показывали, что реформа стала компромиссом между интересами помещиков и крестьян.
</a:t>
            </a:r>
            <a:endParaRPr lang="en-US" sz="8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общественной жизни связали столицу, губернии и образованную молодёжь в единое пространство обсуждения реформ.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общественной активности после 1861 года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активность усиливалась по мере роста споров о путях развития страны; наибольшая динамика пришлась на 1860-е — начало 1870-х годов.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общественной жизни России 1860—1870-х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Земства, суд и новая общественная публичность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стали школой практической гражданской работы: они занимались статистикой, медициной, дорогами и начальным образованием, вовлекая в дела местного уровня образованных людей.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1864 года ввела гласность, состязательность сторон, адвокатуру и суд присяжных. Суд стал публичным институтом, а не закрытой канцелярской процедурой.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перемены сформировали новый тип общественного человека. Личная ответственность, правовая культура и участие в обсуждении общих проблем стали важной частью его самоопределения.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общественной мысли после реформ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разочарование в темпах преобразований разделило общественные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Г. Чернышевский и радикальная критика действительности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«Что делать?» стал одним из самых заметных текстов 1860-х годов. Он предложил читателю образ человека, который сознательно строит свою жизнь и не уходит от общественных вопросов.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«новых людей» связаны с верой в разум, труд и дисциплину. В них выразилось стремление соединить личное достоинство, практическую пользу и служение общему делу.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«разумного эгоизма» утверждало, что нравственный выбор может совпадать с пользой для других. Для молодёжи книга стала не просто романом, а программой поведения и мышления.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и обращение к крестьянству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1870-х годах народничество стало ведущим революционным течением. Его сторонники видели в крестьянской общине основу будущего справедливого строя и рассчитывали на преобразующую роль народа.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в народ» 1874 года показало силу идеализма и одновременно слабое знание деревенской жизни. Интеллигенция стремилась говорить от имени крестьян, но реальная связь с ними часто оказывалась гораздо сложнее.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центры общественной полемики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объединяли литературу, критику и публицистику, становясь главной площадкой обсуждения судьбы страны и путей её обновления.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их страницах спорили о роли искусства, пользе знания, крестьянском вопросе, женском образовании и границах допустимых общественных преобразований.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влияла на общественное мнение не меньше художественных текстов: статья часто читалась как гражданское выступление и как позиция автора.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формировали круг чтения образованной молодёжи и связывали литературный процесс с самыми острыми вопросами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прозой развивалась журнальная критика, задававшая читателю критерии оценки произведений и общественной значимости литературы.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1850—1870-х годов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реализма показывает, что литература стремилась объяснить социальные конфликты и характер человека в переломную эпоху.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обобщению литературного процесса 1850—1870-х годов в школьном курсе литературы
</a:t>
            </a:r>
            <a:endParaRPr lang="en-US" sz="6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конфликт поколений и исторический перелом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Тургенев показал спор между уходящей дворянской культурой и новым разночинным поколением, для которого важны дело, знание и критическое мышление.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стал художественным образом нигилиста: он отвергает авторитеты, привычные нормы и романтические иллюзии, но остаётся внутренне сложной и трагической фигурой.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особенно тонко связывает личную судьбу героя с исторической сменой эпох, поэтому его романы читаются как точные психологические свидетельства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 Толстого: история, семья, нравственный выбор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как испытание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показывает Отечественную войну не только как цепь сражений, но и как общенародное испытание. Через судьбы Ростовых, Болконских и Пьера он раскрывает, как история меняет человека и проверяет его убеждения.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внутренний рост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важны не внешние победы, а духовное движение героя к правде. Семья становится пространством, где человек учится ответственности, состраданию и самопознанию, а частная жизнь оказывается связанной с большими историческими вопросами.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света и поиск подлинности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1860—1870-х годов Толстой всё острее критикует светское общество, где внешняя форма часто подменяет нравственное содержание. Его интересует, как сохранить цельность личности в мире условностей и самообмана.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человек на грани идеи и страдания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изображает человека в момент нравственного кризиса, когда вера, свобода и вина сталкиваются с социальным унижением, болью и внутренним разладом.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проверяется теория о праве сильной личности переступить моральный закон ради цели, кажущейся ей справедливой и разумной.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раскрывают глубину психологии, но одновременно напоминают о нравственной ответственности: человек отвечает не только за поступок, но и за мысль.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«Бесах» писатель показывает, как радикальные идеи, оторванные от совести, превращаются в разрушительную силу и ведут к духовной пустоте.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1850—1870-х годов: гражданский пафос и лирическая глубина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Фет сохраняли внимание к философской и пейзажной лирике, где ценились тонкость чувства, музыкальность речи и переживание красоты мира.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выдвинул на первый план страдание народа, тяжёлую крестьянскую долю и тему общественного равнодушия, превращая поэзию в форму гражданского свидетельства.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стихотворение стало не только выражением личного чувства, но и способом говорить о совести, долге поэта и нравственном состоянии 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по-разному отвечали на главные вопросы времени, но вместе сформировали общий разговор о человеке, обществе и истории.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эпохи и их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ведущим способом осмысления реформенной России и предложила разные модели ответа на кризис эпохи.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XIX века; произведения 1860-х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вопрос и новые социальные роли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женского образования открыло доступ к курсам и подготовке к интеллектуальному труду, что усилило интерес к самостоятельной жизненной траектории женщины.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формы занятости, и женщина всё чаще рассматривалась не только как хранительница дома, но и как участница общественной и профессиональной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самоопределение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публицистике обсуждались брак по убеждению, право на выбор и ценность внутренней свободы, а не только семейной традиции.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всё чаще становились мерилом нравственной силы эпохи: через их судьбы авторы проверяли, насколько общество готово к обновлению и уважению личности.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1850—1870-х годов изменили литературу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исторические потрясения и реформы привели к обновлению литературных тем, героев и художественных 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перемен, споров и великой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1850—1870-е годы показали, как реформы и общественные дискуссии меняют не только государство, но и язык культуры. Литература стала главным свидетелем и участником этого исторического перелома.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2026-05-23T11:30:53Z</dcterms:created>
  <dcterms:modified xsi:type="dcterms:W3CDTF">2026-05-23T11:30:53Z</dcterms:modified>
</cp:coreProperties>
</file>