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строение, скелет и мускулатура млекопитающих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млекопитающие и почему их строение помогает выживать.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живут почти везде: в лесах, пустынях, океанах и даже в полярных районах. Их внешнее строение, скелет и мышцы помогают по-разному бегать, плавать, летать и добывать пищу.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млекопитающие так разнообразны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млекопитающего: общие части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млекопитающих обычно состоит из головы, туловища, конечностей и хвоста. У большинства видов сохраняется двусторонняя симметрия, поэтому правая и левая стороны почти одинаковы по форме.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и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волосами разной длины и окраски. У белого медведя густой зимний мех помогает сохранять тепло, а у других видов цвет покрова связан со средой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млекопитающим нужен волосяной покров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Остевые волосы образуют верхний слой шерсти, а подшерсток удерживает воздух и помогает сохранять тепло. Вместе они защищают тело от холода, влаги и мелких повреждений, и ударов.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также помогает маскироваться и передавать сигналы другим животным. У северных видов она особенно густая, а зимой у некоторых животных меняет цвет и становится заметнее или незаметнее.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кожи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млекопитающих включает эпидермис, дерму и подкожную клетчатку. Эти слои вместе защищают организм, помогают сохранять тепло и придают коже прочность и эластичность в повседневной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и их роль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охлаждают тело, сальные смазывают кожу и волосы, а молочные обеспечивают детенышей питанием. У некоторых видов железы помогают узнавать друг друга по запаху издалека.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млекопитающих и её железы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Осевой скелет включает череп, позвоночник, рёбра и грудину. Добавочный скелет образуют кости конечностей и их поясов; они помогают телу двигаться, удерживаться и сохранять устойчивость в пространстве.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костей зависят от образа жизни. У льва скелет составляет около 12% массы тела, у человека — примерно 14%; это показывает, как по-разному устроены крупные млекопитающие.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скелет млекопитающих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для быстрого бега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пространствах копытные бегут почти без остановки. Их удлинённые конечности и копыта помогают делать широкие, быстрые шаги. Такая форма тела особенно заметна у лошади и оленя, которым важно быстро уходить от опасности. Чем легче и длиннее конечность, тем выгоднее движение на суше при беге.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Ласты вместо ног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тюленя и моржа передние и задние конечности превращены в ласты. Они работают как мощные весла и помогают не только плыть, но и поворачивать в воде. Благодаря этому животные уверенно держатся в холодных морях. Тело становится обтекаемым, а движение — точным и экономным под водой.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летучей мыши
</a:t>
            </a:r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летучих мышей передние конечности преобразованы в крылья. Удлинённые пальцы удерживают кожистую перепонку, поэтому животное может летать и маневрировать между ветвями. Это редкий пример настоящего активного полёта среди млекопитающих. Благодаря этому летучие мыши ловят насекомых в темноте и уверенно обходят препятствия в воздухе во время ночной охоты.
</a:t>
            </a:r>
            <a:endParaRPr lang="en-US" sz="934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скелет помогает осваивать разные среды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млекопитающих и органы чувств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на 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млекопитающих объединяет глаза, уши, нос и рот. Внешние ушные раковины усиливают слух, а веки и ресницы защищают глаза от пыли и яркого света днём.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Морда и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ежа морда короткая, а у лисицы — длинная и более вытянутая. Такие различия связаны с питанием: форма головы помогает лучше искать, хватать и пережёвывать пищу.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для прыжка
</a:t>
            </a:r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опирается на хвост, когда делает мощный прыжок. Он служит не просто продолжением тела, а настоящим балансиром, который помогает удерживать равновесие и менять направление движения. На земле это особенно важно при быстром передвижении и при резком старте с места. Так кенгуру экономит силы на длинной дистанции.
</a:t>
            </a:r>
            <a:endParaRPr lang="en-US" sz="1035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укрывающий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лисицы помогает ей пережить холодную ночь. Животное сворачивается калачиком и укрывает им морду и лапы, уменьшая потерю тепла. Кроме того, пушистый хвост участвует в сигналах: по его положению можно понять настроение зверя. Он также помогает зверю удерживать равновесие, когда тот быстро поворачивает на снегу.
</a:t>
            </a:r>
            <a:endParaRPr lang="en-US" sz="1035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Руль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бобра хвост широкий и плоский, как лопата. В воде он помогает управлять движением, а на берегу служит опорой и может предупреждать сородичей громким ударом по поверхности. У многих водных млекопитающих хвост заметно отличается от сухопутного. Это часть приспособления к жизни в водной среде и помогает быстро разворачиваться.
</a:t>
            </a:r>
            <a:endParaRPr lang="en-US" sz="1035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хвост помогает млекопитающим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млекопитающих построены по пятипалому плану, но их части могут сильно различаться. Передние и задние конечности часто выполняют разные задачи: опору, бег, хватание или полёт.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образу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хищников лапы помогают хватать добычу, у копытных — быстро бежать, а у рукокрылых пальцы поддерживают крыло. У грызунов цепкие пальцы и подвижные кисти облегчают лазание.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конечности млекопитающих приспособлены к жизни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Позвоночник: отделы и их роль в движении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млекопитающих состоит из нескольких отделов, и каждый помогает телу сохранять гибкость и прочность. Шейный и грудной отделы особенно важны для удержания головы и защиты органов.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жирафа семь шейных позвонков, как у мыши, но они сильно удлинены, поэтому шея кажется огромной. У морских млекопитающих хвостовой отдел работает как руль и толчок в воде.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черепа и его значение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головной мозг и служит опорой для органов чувств. К нему прикрепляются мышцы, которые двигают челюсти, поэтому животное может кусать, жевать и удерживать пищу.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зубов связана с рационом. Резцы помогают грызть, клыки — разрывать, а коренные — тщательно пережёвывать пищу, поэтому череп разных видов заметно отличается по форме и размерам.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клетка: строение и функции у разных видов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образована рёбрами и грудиной. Она защищает сердце и лёгкие, а также помогает телу двигаться во время вдоха и выдоха у каждого животного.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собак рёбер больше, чем у человека, а у грызунов они короче. У копытных грудная клетка вытянута, чтобы дыхание было более объёмным при быстром движении.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Поперечнополосатые, или скелетные, мышцы прикреплены к костям и позволяют животному бегать, прыгать и хватать добычу. Они работают быстро и подчиняются воле, особенно при охоте.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Гладкие мышцы расположены во внутренних органах. Они помогают пищеварению, движению крови и другим непроизвольным процессам, которые идут без участия сознания постоянно и незаметно для нас.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мышц у млекопитающих и их функции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5" y="749261"/>
            <a:ext cx="3615600" cy="935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5" y="1823911"/>
            <a:ext cx="3615600" cy="9356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5" y="2898561"/>
            <a:ext cx="3615600" cy="9356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25" y="3973211"/>
            <a:ext cx="3615600" cy="935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8500" y="10300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Рывок на открытой равнине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мчится по саванне, почти не касаясь земли. Его длинные ноги делают шаг очень широким, а гибкий позвоночник помогает резко ускоряться. На короткой дистанции такое тело превращает животное в самого быстрого сухопутного охотника.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4138500" y="21047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ход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редко видит свет, зато отлично чувствует почву вокруг себя. Широкие передние лапы работают как маленькие лопаты, а мощные грудные мышцы помогают быстро раздвигать землю. Укороченное тело делает движение в узких ходах удобным.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138500" y="31793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Крыло, созданное из руки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Летучая мышь летит не как птица, а с помощью перепонки, натянутой между сильно удлинёнными пальцами. Такое строение позволяет ей ловко маневрировать в темноте. В воздухе она ищет насекомых и легко меняет направление.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138500" y="42540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Скользящий путь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дельфина и кита передние конечности превратились в плавники, а хвост стал главным двигателем. Сильные мышцы туловища и хвоста помогают удерживать скорость и менять направление. Благодаря этому животные уверенно чувствуют себя в море.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млекопитающие используют своё тело для движения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скелета и мускулатуры у разных млекопитающих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строения конечностей и ведущих мышц у животных с разным способом передвижения.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конечностей и мышц напрямую связано со способом передвижения и образом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строения конечностей и мышц млекопитающих из школьного курса зоологии.
</a:t>
            </a:r>
            <a:endParaRPr lang="en-US" sz="629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и древесные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древесных млекопитающих, например лемуров и коал, пальцы длинные, а лапы приспособлены к хватанию ветвей. Наземные животные, такие как слоны и копытные, опираются на массивные кости и сильные мышцы.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и водные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Слепыши роют ходы укороченными конечностями и мощной грудью. У тюленей и моржей конечности превращены в ласты, а мышцы туловища помогают двигаться в воде и сохранять устойчивость.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обитания на строение скелета и мышц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Жевание длинного дня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медленно срывает траву и долго пережёвывает её. Широкие коренные зубы работают как жёрнова, а мощные жевательные мышцы помогают перерабатывать жёсткую растительную пищу. Такая челюсть нужна животному, которое почти весь день питается грубыми стеблями.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хват хищника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или лев нуждаются в оружии, которое удерживает добычу. Острые клыки вонзаются глубоко, а сильные мышцы челюсти позволяют быстро сжимать пасть. Прочная черепная часть помогает выдерживать большие нагрузки во время охоты.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без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может есть ягоды, коренья, рыбу и падаль, поэтому его зубы должны быть разными. Резцы откусывают, коренные пережёвывают, а вся мускулатура работает достаточно универсально. Такое строение помогает приспосабливаться к изменчивой пище.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питание влияет на скелет и мускулатуру млекопитающих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развития скелета у млекопитающих: примеры и причины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Полидактилия — это наличие дополнительных пальцев, а ахондроплазия связана с нарушением роста костей и укорочением конечностей. Оба нарушения часто имеют наследственную природу и требуют внимания.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изменения могут усиливаться после травм, при рахите или из-за загрязнения среды. Поэтому для нормального развития скелета особенно важны полноценное питание и безопасные условия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строение, скелет и мускулатура помогают млекопитающим выживать, двигаться и добывать пищу в самых разных условиях. Именно поэтому они так успешно освоили почти все уголки Земли.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строение тела делает млекопитающих такими успешными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2026-05-09T16:21:46Z</dcterms:created>
  <dcterms:modified xsi:type="dcterms:W3CDTF">2026-05-09T16:21:46Z</dcterms:modified>
</cp:coreProperties>
</file>