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песнях зарубежных композиторов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море, лес, ночь и чувства без единой краски.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Песня: слова, музыка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объединяет стих и мелодию: слова рассказывают историю, а музыка делает её живой, понятной и запоминающейся. В XIX веке особенно любили лирические песни, где важны красивый напев и выразительный аккомпанемент.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сразу чувствует, радостная музыка или грустная, спокойная или тревожная. Это первый знак образа.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темп и 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громкая музыка напоминает бег, игру или волнение. Тихая и плавная — вечер, сон или мечту.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— высота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могут казаться лёгкими и светлыми. Низкие звуки часто звучат серьёзно, густо и загадочно.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услышать дыхание музыки. Они делают образ яснее и словно дают ему немного пространства.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Шуберт: песни, похожие на маленькие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«Форель»: музыка воды 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«Форель» слышится лёгкое движение воды и живое мерцание. Музыка будто улыбается и переливается на солнце, как ручей после дождя.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царь»: тревога и скачка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«Лесном царе» музыка становится напряжённой и стремительной. В ней слышны скачка коня, страх ребёнка и опасность, которая подкрадывается всё ближе.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песнях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часто делают лес, реку, ветер или ночь главным героем песни. Для этого они выбирают плавную мелодию и мягкое звучание, чтобы передать тишину и простор.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могут напоминать капли дождя, шорох листьев или журчание воды. Так музыка помогает услышать природу, даже если вокруг совсем тихо.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звучание становится резким или тёмным. Тогда в песне легко представить вечерний лес, сильный ветер или далёкую грозу, которая ещё только приближается.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Шуман особенно любил говорить в песнях о любви, воспоминаниях, надежде и грусти. Его музыка звучит мягко и доверительно, будто кто-то шепчет важную тайну.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«Любовь поэта» разные песни рассказывают о переживаниях одного героя. Вместе они складываются в маленькую историю, похожую на личный дневник или тихий разговор.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Шуман: песни о чувствах и мечтах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очень важны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подсказывает, о чём именно поёт музыка. Если в стихах есть ночь, слёзы или цветы, композитор меняет звучание так, чтобы эти слова стали заметнее.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слово можно повторить, выделить паузой или спеть выше. Тогда слушатель сразу замечает его и лучше понимает, что хотел сказать поэт.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музыка работают вместе, как дружная команда. Одни рассказывают историю, а другие помогают услышать её настроение, будто картинка вдруг оживает.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 озера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Грига легко представить спокойную воду, узкую тропинку и домик среди деревьев. Музыка звучит ясно и просто, поэтому образ получается очень светлым. Кажется, что воздух прохладный, а вечер медленно опускается на землю.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северный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 часто передавал в музыке северную природу: горы, простор и свежий воздух. Его мелодии не спешат, а будто спокойно идут вперёд. Из-за этого слушателю легко увидеть далёкие склоны и почувствовать тишину вокруг.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вечерние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песнях можно услышать ощущение тихого вечера, когда птицы уже умолкают, а небо темнеет. Мелодия остаётся прозрачной и нежной. Она напоминает рисунок, где каждая линия видна аккуратно и без спешки.
</a:t>
            </a:r>
            <a:endParaRPr lang="en-US" sz="96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картины Эдварда Грига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обычно звучит быстро, легко и светло. Она будто подпрыгивает на месте и приглашает слушателя улыбнуться вместе с ней.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умеет передавать песня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тихая и медленная, в ней можно услышать нежность, грусть или одиночество. Такие песни говорят не громко, а очень по-доброму.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удивление композитор передаёт резкими звуками, неожиданными паузами и изменением мелодии. Тогда музыка словно вздрагивает и оглядывается по сторонам.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звучит мягко и светло, а иногда постепенно становится всё яснее. Тогда песня оставляет после себя тёплое чувство, как лучик солнца после дождя.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Дебюсси: музыка света и тумана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краски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Дебюсси похожи на акварель: в них всё мягко, плавно и немного загадочно. Звуки не спорят друг с другом, а будто тихо переливаются и меняют оттенки.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луна и ночной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моря, луны и ночи у него звучат не резко, а как туман и мерцание. Музыка создаёт ощущение тихого света, в котором хочется задержаться подольше.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движение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сразу задаёт ощущение движения. Слушатель легко представляет бег, танец или весёлую поездку, будто музыка сама торопится вперёд.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 и шаги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напоминают шаги, капли дождя или постукивание колёс. Из-за этого образ становится очень зримым и почти осязаемым.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Порыв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резко поднимается и опускается, возникает чувство волнения и приключения. Музыка будто делает резкий поворот или зовёт за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Мендельсона мелодия звучит чисто и свободно, словно первые лучи солнца. Слушая её, легко представить спокойное утро, открытое окно и тихую радость нового дня. Звуки не спорят друг с другом, а аккуратно складываются в ясную картину.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саду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Мендельсона часто напоминает неторопливую прогулку по саду. В ней слышится лёгкость, порядок и свет, будто дорожка ведёт мимо деревьев и цветов. Даже без слов песня создаёт ощущение ясного воздуха и доброго настроения.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без лишних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Мендельсона похожи на аккуратный рисунок, где всё на своём месте. В них нет лишней тяжести, зато есть прозрачность и изящество. Поэтому его песни легко слушать и так же легко вообразить по ним спокойную, красивую сцену.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Феликс Мендельсон: светлая и ясная песня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50" y="1992620"/>
            <a:ext cx="212493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6312" y="1992620"/>
            <a:ext cx="212493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слышится в музыке через движение вперёд, ровный шаг и ожидание дороги. Его образ помогает представить путь, даль и небольшое приключение.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 песне часто звучит нежно или тревожно. Музыка передаёт его удивление, доверие, страх или радость так, что история становится очень близкой.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связан со спокойным, простым миром природы. Его образ легко узнать по размеренному ритму, тихой мелодии и ощущению открытого пространства.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появляется в песне через лёгкие, быстрые звуки и высокие ноты. Кажется, будто она вспархивает, кружит в небе и приветствует утро.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песен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в песнях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Композиторы часто опирались на простую, запоминающуюся мелодию, похожую на народную. Такая песня звучит доверительно и сразу ложится на слух, как знакомый напев из детства.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Повторы, припевы и чёткий ритм помогают удержать образ в памяти. Из-за этого песня кажется тёплой и близкой, словно старая добрая сказка, которую приятно снова услышать.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песен как маленькая повесть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86696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песня знакомит со временем, местом и настроением героя. Она открывает путь, как первая страница книжки, которую хочется читать дальше.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4709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следующих песнях появляются новые переживания и события. Музыка помогает услышать, как меняется настроение героя: он радуется, сомневается или мечтает.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722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Переломный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цикла часто происходит важный поворот. Здесь музыка может стать темнее, тише или, наоборот, взволнованнее, чтобы показать внутреннюю борьбу.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61238" y="3051167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песня подводит итог всей истории. Герой приходит к грусти, покою, надежде или мудрому согласию, а цикл звучит как завершённая повесть.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голос и что делает аккомпанемент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рассказывает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 песне произносит слова и ведёт главную мелодию. Именно он помогает понять, кто говорит и что чувствует герой. Без голоса история была бы намного тише и беднее.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рисует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Аккомпанемент на фортепиано добавляет обстановку, движение и цвет. Он может напомнить ветер, шаги или блеск воды, а иногда даже продолжает рассказ там, где голос замолкает.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Шуберта музыка часто звучит напряжённо и очень живо. В ней легко услышать драму, движение и сильные чувства, будто перед глазами разворачивается сценка.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Грига музыка ясная и прохладная, как северное утро. Она напоминает о горах, чистом воздухе и спокойной красоте природы.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Шумана образы становятся более личными и мечтательными. Его песни похожи на тихий разговор, в котором слышны воспоминания, надежды и лёгкая грусть.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 Дебюсси звуки мягко мерцают и будто растворяются в воздухе. Его образы похожи на туман, лунный свет или сон, который ещё не успел исчезнуть.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мир — разные образы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Эти песни легко понимать, потому что в них есть знакомые чувства и ясные картины. Слушатель словно видит маленький фильм, где музыка сама подсказывает, что происходит.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Камерное звучание создаёт ощущение близости, будто песня обращается только к тебе. Поэтому даже короткое произведение может подарить целый мир и запомниться надолго.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песни интересно слушать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узнавать образы в музыке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стоит прислушаться, как меняется темп. Если музыка ускоряется, перед нами может быть бег, танец, игра или волнение перед важным событием.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полезно заметить, становится ли звук громче или тише. Так можно угадать тревогу, шёпот, радость, ночь или спокойную прогулку.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Ещё помогает следить за мелодией и повторяющимися звуками. Они подсказывают, где в песне шаги, ветер, капли дождя или тихая мечта.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песня как музыкальный рисунок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зарубежных композиторов показывают, как музыка умеет рисовать без красок. Шуберт, Шуман, Григ, Мендельсон и Дебюсси создают живые образы, а слова, мелодия и аккомпанемент звучат вместе.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2026-05-24T21:52:19Z</dcterms:created>
  <dcterms:modified xsi:type="dcterms:W3CDTF">2026-05-24T21:52:19Z</dcterms:modified>
</cp:coreProperties>
</file>