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Vocabulary for Grade 6 English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погоде по-английски просто и понятно.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Weather Matters in English
</a:t>
            </a:r>
            <a:endParaRPr lang="en-US" sz="209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одна из самых полезных тем: она связана с днём, сезоном, одеждой и повседневным разговором. На ней удобно тренировать короткие ответы, простые вопросы и базовые слова, которые встречаются в первых темах школьного английского.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Weather Words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 and light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sun и sunny помогают описать ясный день, когда на небе много света и почти нет облаков. В простом предложении это звучит так: It is sunny today.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 and clouds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Rain, rainy и cloud, cloudy часто встречаются вместе, потому что дождливая погода обычно связана с облачным небом. Пример: It is rainy and cool.
</a:t>
            </a:r>
            <a:endParaRPr lang="en-US" sz="1223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 weather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и windy нужны, когда нужно сказать, что на улице дует ветер. Такое слово легко вставить в короткое предложение: It is windy in autumn.
</a:t>
            </a:r>
            <a:endParaRPr lang="en-US" sz="122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 and cold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Snow, snowy, ice и cold помогают говорить о зимней погоде и низкой температуре. В английском языке это выражается очень просто: It is cold in winter.
</a:t>
            </a:r>
            <a:endParaRPr lang="en-US" sz="1247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adjectives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погоды часто используют прилагательные hot, warm, cool и cold. Они показывают не только явления природы, но и ощущение температуры в разные дни.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Words and Russian Meanings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английские слова о погоде читаются, переводятся и используются в коротких примерах.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о погоде образуются с окончанием -y, поэтому их легко узнавать и запоминать.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базовой школьной лексики по теме погоды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чистое, и солнце светит ярко. Такой день описывают словом sunny, когда погода кажется тёплой, спокойной и очень приятной для прогулки.
</a:t>
            </a:r>
            <a:endParaRPr lang="en-US" sz="114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утро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прячется за облаками, и свет становится мягче. В такой ситуации говорят cloudy: небо выглядит пасмурным, но дождя может ещё не быть.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 облаками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идёт дождь, люди раскрывают зонты и спешат домой. Для такой сцены подходит слово rainy, потому что оно сразу создаёт образ мокрой погоды.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город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Sunny, Cloudy, Rainy: Common Day Weather
</a:t>
            </a:r>
            <a:endParaRPr lang="en-US" sz="2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Weather Types in Everyday Speech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слова для начинающих — sunny, rainy и cloudy: они подходят для описания многих обычных дней.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реже погодное явление, тем менее часто оно появляется в школьной лексике.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для 6 класса; сравнительная частотность по типичным школьным темам
</a:t>
            </a:r>
            <a:endParaRPr lang="en-US" sz="128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Say the Weather in English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конструкция — It is + прилагательное. С ней легко сказать: It is cold, It is warm, It is windy. Эта модель подходит для любого базового описания погоды.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используют сокращение It’s. Так фраза It is sunny today становится короче и естественнее: It’s sunny today. Это обычный вариант в диалогах и сообщениях.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weather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weather обычно употребляется без артикля, когда говорят о погоде вообще. Например: The weather is nice сегодня в смысле общей погоды, а не одного явления.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погоде, используют What’s the weather like? Этот вопрос помогает начать короткий диалог, получить ответ и сразу перейти к описанию дня или сезона.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for Different Weather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и солнечно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hot and sunny weather подходят T-shirt, shorts, cap и sunglasses. Такая одежда помогает чувствовать себя удобно в тёплый день и сразу связывает слова с реальной ситуацией.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 и дождливо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weather cold and rainy, нужны coat, boots, umbrella, scarf и gloves. Эти слова легко запоминаются вместе, потому что они часто встречаются в одном и том же контексте.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мороз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snowy weather особенно важны warm jacket, hat and boots. В такой комбинации ученик не только повторяет лексику, но и учится выбирать одежду по условиям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Question to Answer: Weather Dialogue
</a:t>
            </a:r>
            <a:endParaRPr lang="en-US" sz="298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школьный диалог о погоде строится из коротких реплик и простых уточнений.
</a:t>
            </a:r>
            <a:endParaRPr lang="en-US" sz="1545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Seasons and Weather Words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часто меняется: день может быть warm, rainy и windy. Такие сочетания помогают описывать природу, когда солнце уже появляется, но дождь ещё остаётся обычным.
</a:t>
            </a:r>
            <a:endParaRPr lang="en-US" sz="124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обычно связано со словами hot и sunny. Эти прилагательные часто идут вместе, потому что в тёплое время года ученики описывают яркое солнце и высокую температуру.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говорят cool, cloudy and windy. Такая погода хорошо подходит для описания пасмурного неба, прохладного воздуха и сильного ветра в одном коротком предложении.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чаще всего используют cold и snowy. Эти слова сразу создают образ мороза, снега и коротких дней, поэтому они очень удобны для упражнений и описания картинок.
</a:t>
            </a:r>
            <a:endParaRPr lang="en-US" sz="12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by Season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обычно сочетается с двумя главными признаками, поэтому удобно запоминать слова парами.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помогают группировать лексику: погода в английском языке чаще описывается набором признаков, а не одним словом.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seasonal weather words, 6 класс.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and Short Answers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weather часто используются краткие ответы с it is и it isn’t; они звучат естественно и легко запоминаются.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weather.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 ответы помогают быстро описывать погоду в устной речи и на уроке.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in Different Places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странах часто бывает жарко и дождливо, поэтому для описания погоды подходят слова hot, rainy и humid. Такие сочетания помогают сравнивать климат разных регионов простыми предложениями.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погода обычно очень жаркая и сухая. Здесь особенно полезны слова hot, dry и sunny, потому что они передают не только температуру, но и ощущение воздуха.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странах чаще встречаются cold, snowy и windy days. Эти слова помогают описать длительную холодную погоду и показать, что зимой условия могут быть очень суровыми.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английского важно уметь сравнивать места: It is warmer in the south. It is colder near the mountains. Такие фразы делают описание погоды точным и 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Around the World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is often cloudy and rainy, so для него подходят слова cloudy, rainy и cool. Такой пример показывает, как один город может иметь узнаваемый погодный характер.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Singapore is hot and humid almost all year round. Здесь особенно важны слова hot и humid, потому что они описывают не один день, а устойчивые условия.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Cairo is hot and dry, и эта комбинация хорошо помогает запомнить разницу между температурой и влажностью. Для описания города удобно использовать сразу два признака.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Рейкьявик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Reykjavik is cool and windy, поэтому в описании часто встречаются слова cool, windy и sometimes cloudy. Сравнение городов делает лексику по погоде более наглядной.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Weather in Four Cities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показывают, что погодные слова описывают не только сегодняшний день, но и типичный климат.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город к жаркому климату, тем чаще используются hot и dry; для холодных регионов характерны cold, snowy и windy.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по теме weather and climate.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предложения о погоде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 для описания погоды в 6 классе.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Weather English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пропускайте it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 погоде подлежащее it обязательно: It is sunny. Нельзя начинать фразу сразу с is, потому что в английском языке нужна полная грамматическая основа.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rain и rainy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 — это дождь как явление или существительное, а rainy — дождливый. Поэтому правильно сказать It is rainy, если вы описываете погоду, а не просто называете осадки.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парами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тому же принципу работают пары snow / snowy и wind / windy. Существительное называет явление, а прилагательное описывает состояние погоды в 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проверяется именно форма слова. Окончание -y помогает быстро распознать adjective: sunny, cloudy, stormy, foggy. Это удобный ориентир при письме и 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Vocabulary Check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быстро вспомнить слово, перевод и типичную модель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связывают слово с ситуацией и помогают запомнить не только перевод, но и его употребление в 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weather для 6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Weather Words in Real Life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weather встречаются в новостях и приложениях с прогнозом. Ученики учатся понимать простые фразы о температуре, облачности, осадках и ветре без сложных конструкций.
</a:t>
            </a:r>
            <a:endParaRPr lang="en-US" sz="119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пишут коротко: Nice weather today! It is raining outside. Такие фразы помогают говорить о погоде естественно и без лишних слов.
</a:t>
            </a:r>
            <a:endParaRPr lang="en-US" sz="136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планы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или поездкой важно спросить, не нужен ли зонт или тёплая куртка. Фраза Bring an umbrella показывает, как погодная лексика связана с повседневными решениями.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слова weather используют в описании картинок, мини-диалогах и коротких сообщениях. Это помогает соединять лексику с реальными ситуациями и тренировкой речи.
</a:t>
            </a:r>
            <a:endParaRPr lang="en-US" sz="12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in English: what students master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погоды объединяет лексику, простые модели предложений и короткие диалоги. Ученики учатся описывать день, сезон и место, используя понятные слова и грамотные ответы.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2026-05-30T18:28:49Z</dcterms:created>
  <dcterms:modified xsi:type="dcterms:W3CDTF">2026-05-30T18:28:49Z</dcterms:modified>
</cp:coreProperties>
</file>