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литературе: время обновления, света и надежды
</a:t>
            </a:r>
            <a:endParaRPr lang="en-US" sz="2429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книгах — пробуждение природы и ожидание перемен в жизни человека.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писатели и поэты так часто пишут о весне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дарит писателям множество зримых картин: капель, ручьи, проталины, почки и цветение садов. В русской литературе она помогает показать переход от холода к радости. Поэтому её образы особенно полезны для школьного чтения: учат видеть эпитеты и сравнения.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2279" y="1900220"/>
            <a:ext cx="495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948" y="3478989"/>
            <a:ext cx="63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приметы весны в слове художника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Светлеет небо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весна часто начинается со света: небо становится яснее, день длиннее. Автор словно ведёт читателя от зимней тишины к новому движению и ожиданию тепла.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 и ручьи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капель, снег темнеет и оседает, внизу слышен звон ручьёв. Эти детали создают ощущение перемены: природа оживает постепенно, но заметно.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снега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не исчезает сразу: он тает, проседает, превращается в серые следы на земле. Контраст «было холодно — стало легче» помогает почувствовать весенский ритм.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Звучит жизнь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описаниях появляются первые звуки: щебет, перекличка птиц, шум воды. Короткие точные наблюдения передают движение и создают ясное ощущение обновления вокруг.
</a:t>
            </a:r>
            <a:endParaRPr lang="en-US" sz="936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весны в поэзии Фёдора Тютчева и Афанасия Фета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Тютчев: весна как сила обновления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Фёдора Тютчева весна — не просто сезон, а мощная сила, которая пробуждает землю и небо. В его стихах слышны движение, свежесть и радостное ожидание: природа как будто просыпается сразу «внутри» строк.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Фет: точность тонких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Фет особенно внимательно ловил маленькие изменения: запах талого снега, лёгкий ветер, первые звуки птиц. Его строки звучат музыкально, а эпитеты и сравнения помогают почувствовать, как весна становится живым чувством.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весна в литературе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картины часто делают настроение героя добрым: солнце и движение природы подталкивают к надежде на лучшее.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показывает: весна в литературе одинаково важна и как радость, и как ожидание перемен, и как чувство восхищения.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типичным эмоциональным признакам в школьных текстах о весне (точные статистические подсчёты не проводились).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25" y="1611696"/>
            <a:ext cx="2499995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стихах и прозе: главные художественные средства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 помогает «оживить» природу на странице и передать движение, звуки и настроение весны.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весна «запоминается» через сочетание образных слов (эпитеты, сравнения) и приёмов оживления (олицетворение), а звук помогает почувствовать настроение.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примеры и формулы из школьного курса анализа художественного текста.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литературный образ весны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до настроения: логика, по которой автор соединяет детали в единый образ.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948" y="1916387"/>
            <a:ext cx="63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4779" y="1916387"/>
            <a:ext cx="63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48244"/>
            <a:ext cx="72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648243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рассказах о природе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Оживает лес
</a:t>
            </a:r>
            <a:pPr algn="l" indent="0" marL="0">
              <a:lnSpc>
                <a:spcPct val="100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прозе показывает, как меняется лес: тает снег, просыпается почва, появляются первые признаки движения. Часто это передано через наблюдения без лишних слов и резких эффектов.
</a:t>
            </a:r>
            <a:endParaRPr lang="en-US" sz="851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реки и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освобождается ото льда, меняется и то, что мы слышим: появляется шум течения и звон ручьёв. Тон рассказа помогает читателю вслушаться в весенние перемены.
</a:t>
            </a:r>
            <a:endParaRPr lang="en-US" sz="914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Пробуждается поле
</a:t>
            </a:r>
            <a:pPr algn="l" indent="0" marL="0">
              <a:lnSpc>
                <a:spcPct val="100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полевых описаниях весна заметна по деталям: проталины, первые всходы, рыхлая земля. Такие картины учат читать природу «последовательно», как изменения по шагам.
</a:t>
            </a:r>
            <a:endParaRPr lang="en-US" sz="926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 огород становятся другими
</a:t>
            </a:r>
            <a:pPr algn="l" indent="0" marL="0">
              <a:lnSpc>
                <a:spcPct val="100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саду и у огорода тоже наступает обновление: раскрываются почки, появляются первые цветы, воздух становится мягче. Писатели акцентируют внимание на мелочах рядом с человеком.
</a:t>
            </a:r>
            <a:endParaRPr lang="en-US" sz="874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как знак весны в поэзии и прозе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птиц — один из самых узнаваемых весенних мотивов. Грачи, скворцы, жаворонки и ласточки часто появляются в текстах как символ тепла и начала новой жизни.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прилёт связан с движением и ожиданием будущего цветения. В весенних произведениях пение птиц усиливает радость и помогает увидеть природу уже проснувшейся.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образы в разных жанрах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чаще слышны чувства и звуки, в прозе — точные наблюдения, а в народных жанрах — короткие приметы и мудрые выводы.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показывает: весна звучит в разных формах речи, но смысл обновления раскрывается по-разному — через эмоции, подробности или традиционные образы.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по жанрам (без статистических подсчётов).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пейзаж и его роль в тексте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пейзаж помогает автору создать настроение и показать внутреннее состояние героя. Свет меняется, воздух становится теплее, а привычные предметы вокруг выглядят иначе, будто всё готово к обновлению.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описаниях часто выделяются контрасты: голубое небо сменяет серые тучи, белый снег уступает зелёной траве, появляются жёлтые цветы. Такие цвета работают как подсказка читателю о чувствах.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зрение, но и слух управляют впечатлением: капель, звон ручьёв, первые голоса птиц создают ощущение движения. Благодаря этим деталям весна звучит как радость, надежда и начало новой жизни.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727" y="1611696"/>
            <a:ext cx="3992902" cy="29653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мотивы в произведениях для 5 класса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текстах разных авторов раскрывается весна: через пробуждение природы, тонкие наблюдения и образные детали. Внизу сформулирован общий вывод о связи лирики и прозы.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весна объединяет разные жанры: лирика передаёт чувства и звучание природы, а проза учит видеть детали. Общий смысл — обновление.
</a:t>
            </a:r>
            <a:endParaRPr lang="en-US" sz="824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школьного чтения (произведения русской классической литературы, программа 5 класса)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Заклички: зови весну по-старому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весенних закличках люди обращаются к теплу, как к живому существу: просят прийти, принести свет и радость. В коротких фразах звучат повторяющиеся образы солнца и воды. Такие тексты помогают почувствовать веру в обновление природы и добрый исход года.
</a:t>
            </a:r>
            <a:endParaRPr lang="en-US" sz="1001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весне и надежде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весна часто связывается с хорошим урожаем и спокойной уверенностью: если природа оживает, значит, труд не пропадёт. Формулы запоминаются легко, потому что они краткие и точные. Через них передаётся уважение к природе и ответственность человека.
</a:t>
            </a:r>
            <a:endParaRPr lang="en-US" sz="945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песни: солнце, вода, птицы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весна описывается через знакомые приметы — тёплые дни, журчащую воду и птичий гомон. Повторяющиеся картины делают настроение напевным и светлым. В результате создаётся цельный образ: природа просыпается, а вместе с ней появляется надежда на новый жизненный шаг.
</a:t>
            </a:r>
            <a:endParaRPr lang="en-US" sz="945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народном творчестве: образы, которые узнаются сразу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связаны с весной в литературе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свете и воде нередко «ведут» текст: от них переходят к звукам и живому движению, а затем — к чувствам героя.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образов показывает: весна в литературе узнаётся по связи природы и эмоций. Когда в тексте много света, воды и звуков, настроение чаще всего светлое.
</a:t>
            </a:r>
            <a:endParaRPr lang="en-US" sz="788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школьным примерам весенних описаний (точные количественные данные не приводятся).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весенним стихотворением на уроке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текста: от чтения к словам и к главной мысли, с опорой на наблюдения весны.
</a:t>
            </a:r>
            <a:endParaRPr lang="en-US" sz="2041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произведениях о детстве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о детстве весна часто приходит через обычные школьнику вещи: игры на улице, прогулки, первые тёплые дни и ожидание каникул. Мир становится шире, а день — длиннее.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весна — время свободы и новых впечатлений. Он наблюдает, как меняется природа, слушает звуки двора или улицы и постепенно учится замечать мелочи вокруг.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заметна связь между состоянием природы и настроением героя: когда тает снег и появляется зелень, в тексте появляется больше света и надежды. Весенние эпизоды делают рассказ близким и живым.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71" y="1425172"/>
            <a:ext cx="2335515" cy="33401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слова, которые помогают писать сочинение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6520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сочетать слова с эпитетами и движением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сочинении эти слова хорошо дополнять эпитетами, глаголами движения и словами, передающими настроение. Тогда картина получается «живой»: весна будто движется, звучит и влияет на мысли героя.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9495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названия признаков весны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весенней лексике относятся слова и выражения: капель, проталина, ручей, почки, прилёт птиц, первая зелень, тёплый ветер, яркое солнце. Они помогают точно назвать изменения и избежать лишних повторов.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заметно в весенних текстах школьнику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 тексте узнаваемых «маршрутов» природы — от солнца и луж до птиц и травы, тем легче школьнику пересказать содержание своими словами.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запоминаемость даёт сочетание картин, эмоций и конкретных примет. Когда детали можно представить, интерес к чтению заметно растёт.
</a:t>
            </a:r>
            <a:endParaRPr lang="en-US" sz="76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 типичным признакам из школьных весенних произведений (количественные данные не измерялись).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три группы объектов особенно нуждаются в защите в начале весны.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экологическому воспитанию в школе (общие правила охраны природы в весенний период).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первые цветы, гнёзда птиц и молодая трава: их нельзя рвать, ломать и тревожить в период гнездования. Бережное отношение поддерживает жизнь природы.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3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— образ, который связывает природу и человека
</a:t>
            </a:r>
            <a:endParaRPr lang="en-US" sz="3336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литературе соединяет картины природы, чувства человека и мысль о начале нового. Она приносит свет, движение, обновление и радость, поэтому так важна в чтении для пятиклассников.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2026-05-13T01:19:56Z</dcterms:created>
  <dcterms:modified xsi:type="dcterms:W3CDTF">2026-05-13T01:19:56Z</dcterms:modified>
</cp:coreProperties>
</file>