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вычислениях и жизни: перевод, сравнение, проверка.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с обыкновенными и десятичными дробями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дроби в 6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позволяют точно записывать части целого, когда целого числа уже недостаточно. В 6 классе они нужны для измерений, деления, сравнения величин и выбора удобной формы записи без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вычислениями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взяли, а знаменатель — на сколько равных частей разделили целое. Это помогает понимать смысл дроби до выполнения любых действий.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может иметь разные записи. Например, 1/2 и 0,5 обозначают одно и то же число, поэтому их можно сравнивать и переводить друг в друга.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дроби запятая отделяет целую часть от дробной. Если справа дописать нули, значение не изменится: 2,5 = 2,50 = 2,500.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знаменатель удобный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знаменатель равен 10, 100 или 1000, перевод выполняют сразу: 3/10 = 0,3, 27/100 = 0,27, 5/1000 = 0,005. Такая запись особенно удобна в измерениях и деньгах.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дроби в десятичную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знаменатель другой, числитель делят на знаменатель. Например, 3/4 = 3 ÷ 4 = 0,75. Этот способ часто применяют, когда нужно получить точную десятичную запись.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значение дроби сохраняется, а меняется только форма записи и способ 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передают одно и то же число; выбор формы зависит от задачи и удобства вычислений.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величина записывается по-разному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дроби приводят к общему знаменателю, чтобы их части были одинаковыми по размеру. Затем складывают или вычитают только числители, а знаменатель оставляют без изменений.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обыкновенных дробей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1/3 + 1/6 = 2/6 + 1/6 = 3/6 = 1/2. После вычислений результат полезно сократить, чтобы получить более простую и привычную запись.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первая дробь должна быть не меньше второй, если речь идёт о положительных числах. Это помогает избежать отрицательного результата в заданиях начального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и вычитании десятичных дробей запятые ставят друг под другом. Это позволяет считать по разрядам и не перепутать единицы, десятые и сотые.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десятичных дробей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справа дописывают нули для выравнивания чисел. Так удобно считать: 2,35 + 0,7 = 2,35 + 0,70 = 3,05, а разряды остаются на своих местах.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сделать быструю оценку. Если ответ сильно отличается от ожидаемого результата, значит, в записи или в разрядах, скорее всего, допущена ошибка.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с дробями разного вида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удобную форму записи и проверить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задачах десятичные записи особенно удобны, потому что они легко сопоставляются с привычными единицами измерения.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6 класса, обобщение по теме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дроби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деньги встречаются чаще всего; обыкновенные дроби особенно полезны там, где важны равные части и точные доли.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78" y="3000196"/>
            <a:ext cx="28895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31" y="549041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дроби на натуральное число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обыкновенной дроби на натуральное число умножают только числитель, а знаменатель оставляют тем же. Это помогает быстро найти несколько одинаковых долей.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10, 100 или 1000 запятая в десятичной дроби сдвигается вправо. Такой приём удобен при переводе в более крупные единицы измерения.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часто встречаются в задачах на длину, массу и деньги. Они помогают быстро пересчитать величины и проверить, разумен ли полученный результат.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обыкновенных дробей действует простое правило: перемножают числители и отдельно знаменатели. Так получают новую дробь, которую затем обязательно проверяют и, если можно, сокращают.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двух дробей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умножают как натуральные числа, не обращая внимания на запятую, а потом ставят её справа так, чтобы число знаков после запятой было верным.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из множителей есть удобный перевод в десятичную запись, вычисление часто становится быстрее. Например, 1,2 × 0,3 = 0,36, потому что 12 × 3 = 36.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 приближённые значения дробей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точных и приближённых десятичных записей показывает, когда перевод даёт конечный результат, а когда требуется округление.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дробей переводится в конечную десятичную запись, а часть — в бесконечную периодическую; при длинной записи используют округление.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найти размер одной доли, число групп или часть величины. В задачах важно понимать, что результат отвечает на вопрос: сколько получится в одной группе.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дробей и смысл обратного действия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Обыкновенную дробь делят на натуральное число через умножение на обратное действие: 3/4 : 2 = 3/4 × 1/2 = 3/8. Так сохраняется смысл деления.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десятичной дроби на 10, 100 или 1000 запятая сдвигается влево. Например, 4,8 : 10 = 0,48, а 0,36 : 100 = 0,0036.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прикидкой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устной оценки результата без полного повторного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объединяет целую и дробную части, поэтому его удобно переводить в десятичную запись при работе с длиной, массой и временем. Например, 2 3/4 = 2,75.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перевод помогает сравнивать и вычислять быстрее, но целую часть нельзя терять. Те же значения можно записать по-разному: 1 1/2 = 1,5; 3 1/4 = 3,25.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и десятичные дроби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ошибки возникают при сложении обыкновенных дробей и при записи десятичных дробей по разрядам.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заданиям 6 класса, без конкретной статистической выборки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действиях с дробями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 со счётом, а с правилом записи: общий знаменатель и точное расположение запятой требуют особого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реальной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записывать цены и объёмы: 0,75 л сока, 1/2 кг яблок, 750 мл. Здесь важно быстро сравнивать записи и понимать, что величины равны.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кулинарных заданиях часто встречаются 1/4, 1/2 и 3/4 стакана. Удобная запись помогает точно отмерять продукты и не ошибаться при удвоении порции.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массы удобнее записывать десятичными дробями: 2,5 м ленты, 0,8 кг муки. Такая форма сразу показывает величину в привычных единицах.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занятие длится 3/4 часа, можно представить его как 0,75 часа или 45 минут. Перевод между формами облегчает решение задач на расписание.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02612"/>
            <a:ext cx="4821300" cy="17796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 выполняются по разным правилам записи, но цель одна: получить верный и удобный для задачи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удобнее для измерений и денег, а обыкновенные — для точных долей и дробных отношений.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действий с обыкновенными и десятичными дробями
</a:t>
            </a:r>
            <a:endParaRPr lang="en-US" sz="2119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решения сложных примеров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дроби даны, и приводят запись к более удобному виду. Это помогает понять, можно ли сразу считать или лучше выполнить перевод между формами.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учитывают порядок действий: сначала скобки, потом умножение и деление, после этого сложение и вычитание. Такой порядок особенно важен в смешанных выражениях.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результат сокращают, если это обыкновенная дробь, или записывают с верным числом знаков после запятой. Это делает ответ аккуратным и понятным.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проверить единицы измерения, прикинуть ожидаемую величину и сравнить её с полученным числом. Такая проверка быстро показывает, есть ли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и десятичные дроби помогают по-разному, но означают одни и те же числа. Если выбирать удобную форму, соблюдать правила действий и проверять ответ, ошибки становятся редкими.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Дроби: один смысл, разные записи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2026-05-24T17:04:56Z</dcterms:created>
  <dcterms:modified xsi:type="dcterms:W3CDTF">2026-05-24T17:04:56Z</dcterms:modified>
</cp:coreProperties>
</file>