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научную речь — значит научиться говорить точно, логично и без лишних эмоций.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научного стиля
</a:t>
            </a:r>
            <a:endParaRPr lang="en-US" sz="452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ясно объяснять факты, пользоваться справочниками и точно формулировать мысли на уроках разных предметов.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в учёбе и жизни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используется в учебных текстах, где нужно объяснять явления, сообщать факты и давать определения без лишней эмоциональности.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встречается в словарях, энциклопедиях, рефератах, сообщениях и лабораторных описаниях, потому что эти жанры требуют точности и краткости.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таких текстов — не просто назвать предмет или явление, а показать его признаки, причины и выводы на основе наблюдений.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употребления научного стиля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 терминология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строится последовательно: используются термины, определения и слова-связки. Они помогают показать причину, результат и вывод, делая изложение понятным и строгим.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объективность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речи слова употребляются в прямом значении, поэтому мысль передаётся без двусмысленности. Автор старается описывать факты спокойно и нейтрально, без ярких оценок.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научной речи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уроков, такие тексты помогают при подготовке проектов, проверке значений слов и поиске кратких справок.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школьник сталкивается с научным стилем в учебниках; словари и энциклопедии дают самую сжатую информацию.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школьного курса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научный стиль встречается чаще всего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отличить научный текст от обычной речи.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удобная опора для анализа текста: чем точнее слово и спокойнее тон, тем ближе высказывание к научному стилю.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370720"/>
            <a:ext cx="3962400" cy="9498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цель, слова и построение предложений в двух стилях речи.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нужен для точной передачи информации, а разговорный — для повседневного общения.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разговорный стиль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Тема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называется, о чём пойдёт речь. Это помогает сразу понять основную мысль и настроиться на чтение.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Факт или определение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даётся важная информация или объяснение понятия. На этом этапе текст становится содержательным и предметным.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Объяснение и пример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автор показывает связь между фактами и приводит пример. Так мысль становится наглядной и убедительной.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Вывод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формулируется итог. Он завершает рассуждение и показывает, к какому результату привели наблюдения или сравнение.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Логичность построения текста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научного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последовательное движение мысли от постановки темы к выводу.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887" y="1642900"/>
            <a:ext cx="169838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 научного стиля
</a:t>
            </a:r>
            <a:endParaRPr lang="en-US" sz="2386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текстах часто называют предметы, явления и признаки. Поэтому существительные помогают точно обозначать тему и не размывать смысл сообщения.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свойства и признаки объектов. Благодаря им описание становится более точным: можно указать форму, цвет, размер или другое важное качество.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 настоящем времени передают общие сведения и законы. Такое оформление делает текст более нейтральным и подходит для объяснения фактов.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позволяют связать несколько мыслей в одно высказывание. Так автор показывает причину, условие, следствие и делает изложение более логичным.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научных текстах встречаются слова, которые называют точные понятия и помогают связать мысли между собой.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научный стиль опирается на точность и логику, а эмоциональная лексика используется минимально.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языковые средства преобладают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абзаце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научном абзаце сначала даётся определение, затем сообщается факт. После этого появляется вывод, который помогает понять связь между причиной и результатом.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научный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спокойно и точно, потому что в нём используются термины и слова-связки. Благодаря этому мысль легко проследить от начала до конца.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научного абзаца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помогает подробно раскрыть тему и объяснить её с разных сторон. В ней обычно приводятся факты, примеры и выводы, подтверждающие основную мысль.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и сообщение предназначены для устного выступления. Они передают главное кратко и последовательно, чтобы слушатели быстро поняли содержание.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Аннотация и словарная статья дают сжатую, но точную информацию. Первая знакомит с содержанием текста, вторая объясняет значение слова или термина.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Реферат и учебный конспект помогают систематизировать материал. В них важно выделить главное, сохранить логичность и не смешивать факты с личным мнением.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научного стиля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жанров по назначению и форме подачи материала.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объёмом и формой, но во всех случаях сохраняются точность, ясность и доказательность.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научного стиля и их особенности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причины и следствия помогают показать, почему происходит явление и к какому результату оно приводит. К ним относятся: потому что, поэтому, следовательно.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в научной речи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последовательного перечисления мыслей используются слова сначала, затем, во-первых, во-вторых. Они делают текст удобным для чтения и помогают не потерять порядок рассуждения.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слов, вводные слова и уточняющие выражения связывают части текста между собой. Благодаря им научное сообщение звучит цельно, а вывод становится понятнее.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такие средства встречаются в объяснениях, где нужно показать ход мысли по шагам.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причинно-следственные и выводные связи: именно они помогают объяснять явления и завершать рассуждение точным итогом.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средства связи в тексте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последовательности мыслей затрудняет понимание. Когда предложения не связаны между собой, текст теряет логичность и основную мысль.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или слишком короткие выводы делают рассуждение незавершённым. Важно не только перечислить факты, но и показать, к чему они приводят.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слова и лишняя эмоциональность снижают точность текста. В научной работе лучше выбирать нейтральную лексику и избегать выражений, похожих на устную беседу.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мало терминов, он становится расплывчатым. Читателю труднее понять, о каком понятии идёт речь и чем оно отличается от других.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создании научного текста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школьных ситуации, где нужен научный стиль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у доски по биологии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объясняет строение растения, используя слова корень, стебель и листья. Она называет признаки по порядку и делает вывод о роли каждой части. Такой ответ звучит ясно и по-научному.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Мини-сообщение по географии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рассказывает о погоде в своём регионе и опирается на факты из наблюдений. Он использует термины температура, осадки и ветер, чтобы сообщение выглядело точным и понятным.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опыта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появляется запись: что делали, что заметили и какой результат получили. В тексте есть схема, термины и вывод, поэтому опыт легко восстановить и проверить.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нужен научный стиль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учебник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речь помогает быстрее находить главное в параграфе, видеть определения и отличать важные факты от второстепенных подробностей.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 информацией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учит сравнивать факты, замечать причины и делать выводы. Это полезно при чтении статей, выполнении проектов и подготовке сообщений.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отвечать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использует термины и логические связки, его ответ получается ясным, коротким и понятным учителю и одноклассникам.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последовательно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 научными текстами развивает умение строить рассуждение шаг за шагом и не терять основную мысль.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помогает передавать знания ясно, спокойно и последовательно. Если знать его признаки, легче понимать учебные тексты, строить ответы и избегать смешения с разговорной речью.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говорить точно, думать логично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2026-05-23T08:40:16Z</dcterms:created>
  <dcterms:modified xsi:type="dcterms:W3CDTF">2026-05-23T08:40:16Z</dcterms:modified>
</cp:coreProperties>
</file>