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Сибирь: огромный и разнообразный регион России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край тайги, гор, рек и Байкала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Восточная Сибирь и почему она важна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регион занимает огромную часть азиатской России. Он соединяет северные арктические территории, южные границы с Монголией и Китаем, а также богат природными ресурсами, водой и важными транспортными путями.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территории входят в Восточную Сибирь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субъектов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 включает Красноярский край, Иркутскую область, Республику Бурятия, Республику Тыва, Республику Хакасия и Республику Саха (Якутия).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важнейшим городам региона относятся Красноярск, Иркутск, Улан-Удэ и Якутск. Именно здесь сосредоточены основные административные, промышленные и культурные центры.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распределено очень неодинаково: больше людей живет на юге и вдоль крупных рек, где легче строить дороги, развивать хозяйство и поддерживать связь между поселениями.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занимает огромные пространства, поэтому расстояния между населенными пунктами здесь особенно велики. Это влияет на транспорт, экономику и повседневную жизнь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4134" y="1242175"/>
            <a:ext cx="306793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Восточной Сибири: горы, плоскогорья и равнины
</a:t>
            </a:r>
            <a:endParaRPr lang="en-US" sz="1871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Среднесибирское плоскогорье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одна из главных форм рельефа региона. Здесь чередуются плато, возвышенности и речные долины, а местность часто рассечена глубокими ущельями и руслами рек.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и юго-востоке расположены Саяны и Байкальские хребты. Они создают резкие перепады высот, поэтому погода и природные условия в горах меняются особенно заметно.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Якутская равнина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северо-востоке преобладают более ровные пространства. Здесь широко распространены многолетняя мерзлота и заболоченные участки, что сильно влияет на строительство и хозяйство.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ландшафтов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регионе соседствуют тайга, высокие хребты и широкие речные долины. Такой рельеф делает природу Восточной Сибири очень разнообразной и легко узнаваемой.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климат влияют широта, удалённость от океанов и особенности рельефа. Поэтому зима здесь холодная, но её суровость заметно меняется от района к району.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Восточной Сибири: сравнение зимних температур
</a:t>
            </a:r>
            <a:endParaRPr lang="en-US" sz="2275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на север и восточнее, тем сильнее морозы. Якутск выделяется особенно низкими январскими температурами, а южные города мягче по климату.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России; средние температуры января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климата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зима
</a:t>
            </a:r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 Восточной Сибири продолжается долго и часто бывает очень холодной. Во многих районах морозы держатся неделями, а температура может опускаться ниже −30 °C.
</a:t>
            </a:r>
            <a:endParaRPr lang="en-US" sz="1351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лето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здесь недолгое, но на юге оно бывает достаточно тёплым. В таких районах возможно выращивание некоторых сельскохозяйственных культур, хотя сезон остаётся коротким.
</a:t>
            </a:r>
            <a:endParaRPr lang="en-US" sz="1347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осадков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степных районах осадков обычно меньше, чем в тайге и горах. Из-за этого одни территории выглядят более сухими, а другие — влажными и лесистыми.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мерзлоты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широко распространена вечная мерзлота. Она влияет на почвы, растения, строительство домов и дорог, поэтому жизнь людей здесь требует особой приспособленности.
</a:t>
            </a:r>
            <a:endParaRPr lang="en-US" sz="12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554356"/>
            <a:ext cx="4646100" cy="2562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Восточной Сибири и их значение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России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региона важны не только как природные объекты, но и как транспортные пути, источники воды и энергии.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дают пресную воду, помогают перевозить грузы и обеспечивают работу гидроэлектростанций. Для удалённых территорий они особенно важны как естественные пути сообщения.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поражает прозрачной водой и скалистыми берегами, где лес подходит почти вплотную к береговой линии. В ясную погоду озеро выглядит особенно глубоким и спокойным, а вокруг заметны мощные каменные обрывы и прибрежные леса.
</a:t>
            </a:r>
            <a:endParaRPr lang="en-US" sz="1151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которой восхищаются с первого взгляда
</a:t>
            </a:r>
            <a:endParaRPr lang="en-US" sz="1392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Озеро, которое знают во всём мире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расположен в южной части Восточной Сибири и знаменит своей глубиной и чистотой. Это не просто красивое место, а уникальная природная система, где сочетаются редкие виды растений, животные и необычный ландшафт.
</a:t>
            </a:r>
            <a:endParaRPr lang="en-US" sz="1151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 — главное природное богатство региона
</a:t>
            </a:r>
            <a:endParaRPr lang="en-US" sz="16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12" y="1392109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325" y="2077064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412" y="2781486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25" y="3484420"/>
            <a:ext cx="44940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9237" y="4181428"/>
            <a:ext cx="505575" cy="44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 животный мир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Таёжные леса занимают большие площади Восточной Сибири. Здесь растут хвойные деревья, а многие виды животных легко прячутся в густом лесу и выдерживают длинную морозную зиму.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встречаются участки с более мягким климатом и травянистой растительностью. Летом они становятся местом, где пасутся животные и цветут яркие растения.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луга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природа беднее на деревья, зато хорошо приспособлена к холоду и ветрам. Здесь широко распространены мхи, лишайники и низкорослые кустарники.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живут бурый медведь, соболь, рысь, лось, северный олень и байкальская нерпа. Каждому виду помогают выживать густой мех, запас жира или умение находить пищу зимой.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и животные Восточной Сибири приспособились к вечной мерзлоте, снегу и короткому лету. Поэтому природа региона выглядит суровой, но остаётся живой и разнообразной.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холоду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природа с севера на юг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природных зон Восточной Сибири по мере изменения климата и высоты местности.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4134" y="1242175"/>
            <a:ext cx="306793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 хозяйство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богатства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недрах Восточной Сибири сосредоточены уголь, нефть, газ, золото, никель, медь и алмазы. Эти ресурсы стали основой для крупных промышленных центров и экспортных поставок.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рек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могучих реках региона работают гидроэлектростанции, которые дают дешёвую электроэнергию предприятиям и городам. Особенно важны Ангара и Енисей, где сосредоточены крупные энергетические узлы.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ресурс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Обширная тайга обеспечивает древесиной лесную промышленность. Заготовка и переработка леса развиты там, где есть удобный вывоз по рекам, железным дорогам и автострадам.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Восточной Сибири связано с добычей сырья, производством металлов и энергии. Регион снабжает другие части России ресурсами, без которых трудно развивать промышленность и транспорт.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 регионе распространены топливные и лесные ресурсы, а редкие металлы и алмазы имеют особенно высокую хозяйственную ценность.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ресурсы Восточной Сибири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ресурсов показывает, что Восточная Сибирь прежде всего важна как сырьевая и энергетическая база России.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атласу России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25" y="983275"/>
            <a:ext cx="2743750" cy="210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025" y="983275"/>
            <a:ext cx="2743750" cy="210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150" y="974100"/>
            <a:ext cx="2743750" cy="210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тувинцев, бурят и части других народов традиционно важное место занимало скотоводство. В степях и предгорьях удобно было жить в юртах, которые легко собирать и перевозить. Такой уклад хорошо приспособлен к большим расстояниям и переменчивой погоде.
</a:t>
            </a:r>
            <a:endParaRPr lang="en-US" sz="949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Кочевая жизнь и юрта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республиках региона берегут родные языки, национальные костюмы и праздники. На семейных встречах звучат народные песни, а в обрядовых традициях сохраняется связь с природой, предками и сезонными работами.
</a:t>
            </a:r>
            <a:endParaRPr lang="en-US" sz="107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песня, обряд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жители Восточной Сибири учатся, работают и живут в современных городах, но многие обычаи продолжают передаваться в семьях. Национальная одежда, ремёсла и кухня помогают сохранить культурную память народов.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жизнь традиций
</a:t>
            </a:r>
            <a:endParaRPr lang="en-US" sz="1405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Восточной Сибири и их культура
</a:t>
            </a:r>
            <a:endParaRPr lang="en-US" sz="223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 их особенности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карта России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чем известны крупнейшие города Восточной Сибири и как они связаны с природой и хозяйством региона.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расположены в разных частях региона, но каждый выполняет важную административную, транспортную или промышленную функцию.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 огромном регионе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линии особенно важны в южной части Восточной Сибири, где находятся крупные города и промышленные районы. Они помогают перевозить людей, уголь, металл и древесину.
</a:t>
            </a:r>
            <a:endParaRPr lang="en-US" sz="1214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 связывает регион с европейской частью России и Дальним Востоком. Для многих городов она остаётся главной транспортной артерией и важным каналом грузовых перевозок.
</a:t>
            </a:r>
            <a:endParaRPr lang="en-US" sz="1198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авиасообщение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крупным рекам перевозят грузы и пассажиров, особенно там, где мало дорог. В удалённых районах авиация часто становится самым быстрым способом добраться до населённых пунктов.
</a:t>
            </a:r>
            <a:endParaRPr lang="en-US" sz="1285" dirty="0"/>
          </a:p>
        </p:txBody>
      </p:sp>
      <p:sp>
        <p:nvSpPr>
          <p:cNvPr id="13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большую роль играют зимники и временные дороги, которые работают только в определённый сезон. Погода, лёд и состояние грунта напрямую влияют на движение транспорта.
</a:t>
            </a:r>
            <a:endParaRPr lang="en-US" sz="13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осваивалась Восточная Сибирь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освоения территории: от первых путей и поселений до современных проектов развития и охраны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 охрана природы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тайге пожары распространяются быстро из-за сухой погоды, ветра и огромных массивов леса. Они уничтожают деревья, ухудшают качество воздуха и вредят животным, которые теряют привычные места обитания.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загрязнение воздуха связано с работой заводов, теплоэлектростанций и транспорта. Особенно важно снижать выбросы там, где рядом живут много людей и расположены ценные природные территории.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Байкала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 требует особой охраны, потому что его вода очень чистая, а экосистема легко уязвима. Вокруг озера действуют охранные зоны, заповедники и ограничения на вредную деятельность.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защиты редких растений и животных создаются национальные парки и заповедники. Они помогают сохранить леса, водоёмы и биологическое разнообразие для будущих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сочетает добычу ресурсов, производство энергии и природные маршруты, поэтому его влияние заметно и в промышленности, и в сфере услуг.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Восточная Сибирь важна для России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сырьё и энергия, но туризм и транспорт тоже усиливают значение региона для страны.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1642 м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такова максимальная глубина Байкала, самого глубокого озера Земли.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глубина подчёркивает уникальность Байкала и объясняет, почему озеро считается природным символом Восточной Сибири.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России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Сибирь: суровый, богатый и уникальный регион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 впечатляет масштабом, природными контрастами и богатством ресурсов. Здесь соседствуют Байкал, тайга, крупные реки и разные народы, поэтому регион занимает особое место в жизни России.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2026-06-02T10:40:22Z</dcterms:created>
  <dcterms:modified xsi:type="dcterms:W3CDTF">2026-06-02T10:40:22Z</dcterms:modified>
</cp:coreProperties>
</file>