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десятичных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точно, не теряя разряды и запятую.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помогают считать цены, длины, массы и результаты измерений. Они нужны, когда важно учесть не только целые единицы, но и их части.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десятичной дроби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запятой каждый знак занимает своё место: десятые, сотые, тысячные. Чем дальше разряд, тем меньше его значение в числе.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Разрядное значение цифр помогает сравнивать числа и выполнять вычисления без путаницы. Если понимать место каждой цифры, легче складывать и вычитать дроби.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4,308 цифра 3 обозначает десятые, 0 — сотые, а 8 — тысячные. Пустой разряд тоже важен, потому что он сохраняет точную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дроби в столбик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ставят одна под другой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письменном вычислении числа записывают так, чтобы запятые совпадали по вертикали. Тогда разряды не смешиваются, и каждый столбец складывается или вычитается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Дописываем нули для выравнивания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одного числа меньше знаков после запятой, справа дописывают нули. Например, 7,4 можно записать как 7,40, чтобы удобно работать с 2,35.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десятичных дробей в разрядной таблице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нули справа влияют на значение числа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разные записи одного и того же числа и посмотрим, что меняется в разрядах.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после запятой не меняют значение числа, но помогают точно обозначить разряд и выровнять записи перед вычислением.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складывать 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сложения десятичных дробей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3,70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нужно записать число 3,7 перед сложением, чтобы не спутать разряды.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разрядной записи десятичных дробей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помогает складывать сотые с сотыми, а не разные разряды. Так уменьшается риск ошибки при вычислениях.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измерения длины; значения приведены в метрах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величин в измерениях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длиной удобно представлять каждое значение в одинаковых единицах измерения.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прибавлении длина увеличивается на одну и ту же величину, поэтому изменения на графике идут равномерно.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случаи устного сложения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дробей одинаковое количество знаков после запятой, их легко сложить устно, не меняя запись и не дописывая нули.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результата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помогает сразу заметить, если ответ слишком большой или слишком маленький, и проверить вычисление без столбика.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до целого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подбирать числа, которые в сумме дают целое значение, например 3,25 и 0,75. Такой приём ускоряет счёт.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вычитать 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письменного вычитания десятичных дробей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разряд при вычитании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приходится занимать из старшего разряда, важно не забыть уменьшить его на 1 и аккуратно перенести значение в следующий разряд.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младшем разряде уменьшаемого не хватает цифр, число записывают с нулями справа, чтобы все разряды совпали и вычисление стало точным.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6,2 − 3,78 удобно представить 6,2 как 6,20: тогда можно вычитать 20 сотых и 78 сотых по обычному правилу.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вычислениях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типичных ошибок при работе с десятичными дробями в 5 классе.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частые ошибки, их причины и правильный способ действия при сложении и вычитании десятичных дробей.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 самим действием, а с разрядами, нулями и положением запятой.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результат можно проверить вычитанием: если к одному слагаемому прибавить другое, а затем отнять его же, должно получиться исходное число. Это помогает заметить ошибку в сумме.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проверка выполняется сложением: к разности прибавляют вычитаемое и сравнивают с уменьшаемым. Такой способ особенно полезен, когда сомневаешься в месте запятой.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десятичных дробей перед вычислением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4,09 больше 4,08, потому что 9 сотых больше 8 сотых, хотя на первый взгляд разница кажется маленькой.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целую часть: если она больше, то и число больше, даже без проверки дробной части.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целые части равны, переходят к десятым, затем к сотым и тысячным, двигаясь слева направо по разрядам.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сравнения помогает заранее понять, какой ответ ожидается: больше, меньше или почти такой же, как исходное число.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вычисления на основе свойств десятичной записи.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значение при добавлении нулей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примерах запись становится длиннее, но само значение суммы не меняется.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после запятой удобны для выравнивания, но не влияют на результат сложения.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1890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5" y="3506840"/>
            <a:ext cx="169763" cy="452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десятичных дробей с обычными дробями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дробь 0,5 обозначает ту же величину, что и 1/2. Это показывает, что разные записи могут выражать одно и то же число.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0,25 соответствует 1/4. Такая связь помогает быстрее понимать дроби и видеть, как десятичная запись связана с частью целого.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отделяет целую часть от дробной и помогает читать число по разрядам. Благодаря этому легче сравнивать и вычислять десятичные дроби.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записи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действие в текстовой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словам-подсказкам определить, нужно ли сложение или вычитание десятичных дробей.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13450"/>
            <a:ext cx="317700" cy="28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8748" y="33334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жизни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цен 49,90 рубля и 12,50 рубля важно выровнять запятые. Тогда легко получить общую стоимость покупок без ошибки в разрядах.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44050" y="3861875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массы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0,45 кг из 3,2 кг показывает, сколько осталось после уменьшения. Такие задачи часто встречаются в быту и на уроках математики.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длины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1,75 м прибавить 0,8 м, удобно записать 0,8 как 0,80. Это помогает сложить метры и сотые доли метра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013738"/>
            <a:ext cx="4534800" cy="28075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письменного сложения и вычитания десятичных дробей.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вычислений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не забыть порядок действий при сложении и вычитании десятичных дробей.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выполнять действия по этому плану, уменьшается риск ошибок в разрядах и в положении запятой.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 удобно складывать и вычитать, если выравнивать запятые, учитывать разряды и проверять ответ обратным действием. Эти правила помогают в учёбе и в жизни.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2026-05-24T12:40:38Z</dcterms:created>
  <dcterms:modified xsi:type="dcterms:W3CDTF">2026-05-24T12:40:38Z</dcterms:modified>
</cp:coreProperties>
</file>