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и развитие: почему тема важна для общества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экономики влияет на качество жизни, возможности людей и будущее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рост и развитие: от показателей к истории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означает увеличение выпуска товаров и услуг, а развитие — более глубокие изменения в структуре экономики, уровне жизни и институтах. Особенно заметно это стало после промышленной революции и в эпоху технологий.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Экономисты обычно сопоставляют экстенсивный и интенсивный рост, чтобы понять, за счёт чего увеличивается выпуск и насколько устойчивым будет развитие.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подхода помогают различать увеличение объёма производства и рост эффективности экономики.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Теоретическая классификация факторов экономического роста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экономического роста и их вклад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одинаковых ресурсах страны развиваются по-разному, если различаются качество управления, уровень инноваций и способность экономики быстро перенастраиваться.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долгосрочный эффект дают технологии, образование и институты: они усиливают производительность и делают рост устойчивее.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теории факторов роста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изменения в экономике страны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аграрной экономики к индустриальной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доля сельского хозяйства в занятости и выпуске обычно сокращается, а роль промышленности возрастает. Это связано с механизацией, урбанизацией и ростом производительности.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индустриальной к постиндустриальной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усиливается значение услуг, транспорта, связи, финансов и образования. Такая структура отражает более высокий уровень сложности экономики и расширение человеческого капитала.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452527"/>
            <a:ext cx="3239400" cy="662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по показателям развития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показывает, что уровень дохода сам по себе не раскрывает качество жизни и человеческое развитие.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нельзя оценить одним показателем: важны здоровье, образование, бедность и структура занятости.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Всемирного банка и ПРООН, 2022–2023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733" y="2179071"/>
            <a:ext cx="433913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33" y="3054634"/>
            <a:ext cx="433913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733" y="3932084"/>
            <a:ext cx="433913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капитал как двигатель роста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обучение повышает квалификацию работников, расширяет их возможности на рынке труда и создаёт основу для более высокой производительности и доходов.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здоровье снижает потери рабочего времени, повышает работоспособность и делает экономику устойчивее к шокам, связанным с болезнями и демографическими изменениями.
</a:t>
            </a:r>
            <a:endParaRPr lang="en-US" sz="798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и профессия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подготовка помогает быстрее осваивать новые технологии, менять вид деятельности и находить работу в более сложной и современной экономике.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изменениям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учиться на протяжении всей жизни ускоряет внедрение инноваций, поддерживает мобильность работников и уменьшает риск долгосрочной бедности.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и темпы роста: сложная связь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неравенством и ростом зависит от доступа к образованию, рынку труда и качеству институтов, а не только от распределения доходов.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концентрация доходов часто ослабляет спрос и мобильность; более сбалансированное распределение обычно поддерживает устойчивый рост.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 основе обобщений исследований Всемирного банка и ОЭСР
</a:t>
            </a:r>
            <a:endParaRPr lang="en-US" sz="75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устойчивый экономический рост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механизм самоподдерживающегося роста и факторы, которые могут его ослабить.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и правила экономической жизни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собственности, независимый суд и предсказуемые правила снижают риск для бизнеса. В таких условиях предприниматели охотнее инвестируют, а граждане больше доверяют долгосрочным экономическим решениям.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коррупция и честное применение законов уменьшают издержки сделок, сокращают время на согласования и делают рынок прозрачнее. Это особенно важно для малого и среднего бизнеса.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институты усиливают теневую экономику, вывоз капитала и неэффективное использование ресурсов. В результате экономика растёт медленнее, а возможности для развития сужаются.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делового цикла и колебания экономической активности
</a:t>
            </a:r>
            <a:endParaRPr lang="en-US" sz="2023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выпуска во время спада часто связано с сокращением кредитования и осторожностью бизнеса, а не с исчезновением потенциала экономики.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Краткосрочные колебания неизбежны, но долгосрочный тренд зависит от инвестиций, производительности и устойчивости институтов.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визуализация, составлено по материалам МВФ и Всемирного банка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меняют не только производство, но и повседневную работу
</a:t>
            </a:r>
            <a:endParaRPr lang="en-US" sz="1852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Завод, где людей дополняют машины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современном предприятии робот выполняет точные и повторяющиеся операции, а человек контролирует качество и настраивает оборудование. Это ускоряет выпуск продукции, снижает число ошибок и требует более высокой квалификации работников.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платформа вместо длинной цепочки посредников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Интернет-сервисы соединяют продавца и покупателя почти мгновенно, сокращая время на поиск информации и оформление сделки. Для бизнеса это означает более широкий рынок, а для потребителя — больше выбора и быстрее обслуживание.
</a:t>
            </a:r>
            <a:endParaRPr lang="en-US" sz="1091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 в экономике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данные, облачные сервисы и искусственный интеллект создают спрос на аналитиков, разработчиков и специалистов по кибербезопасности. Одновременно часть рутинных профессий исчезает, поэтому возрастает значение переобучения и гибких навыков.
</a:t>
            </a:r>
            <a:endParaRPr lang="en-US" sz="10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условия помогают экономике развиваться быстрее
</a:t>
            </a:r>
            <a:endParaRPr lang="en-US" sz="2168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одни факторы дают быстрый эффект, а другие работают только в комплексе с институтами и инвестициями.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ускоряется там, где ресурсы, население и инфраструктура работают вместе; без рабочих мест, образования и диверсификации даже сильные преимущества ослабевают.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материалам ООН, Всемирного банка и национальной статистики
</a:t>
            </a:r>
            <a:endParaRPr lang="en-US" sz="7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132" y="1266498"/>
            <a:ext cx="983588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7284" y="1266498"/>
            <a:ext cx="772819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410" y="1266498"/>
            <a:ext cx="1124100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экологические ограничения роста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энергопотребления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выпуска требует больше энергии, поэтому экономика сталкивается с риском роста выбросов и зависимости от дорогих и неустойчивых источников топлива.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 и сырья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Промышленность, сельское хозяйство и города конкурируют за ресурсы, а их истощение повышает издержки и усиливает уязвимость экономики в будущем.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вместо накопления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Сбор, сортировка и повторное использование материалов уменьшают нагрузку на полигоны, сокращают потери ресурсов и делают производство более экономичным.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как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становится более надёжным, когда прибыль, занятость и технологический прогресс сочетаются с сохранением природы и здоровья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ВВП в разных экономиках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развития страны, тем больше роль сферы услуг, науки, финансов и образования в создании стоимости.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к услугам и технологиям обычно означает более сложную и продуктивную экономику, где прирост качества важнее простого увеличения объёмов.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структура, составлено по данным Всемирного банка и ОЭСР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государственная политика поддерживает рост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взаимосвязаны инструменты экономической политики и результаты для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торговля и глобализация влияют на развитие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экономики расширяет рынок сбыта и позволяет фирмам производить больше, чем они смогли бы продать только внутри страны. Это повышает загрузку предприятий и стимулирует специализацию.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конкуренция заставляет компании обновлять оборудование, улучшать качество и искать более эффективные технологии. Для потребителей это означает больший выбор, а для экономики — ускорение модернизации.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экономика слишком зависит от нескольких сырьевых товаров, она становится уязвимой к падению мировых цен. Поэтому диверсификация экспорта делает рост более устойчивым и предсказуемым.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приносит валютную выручку, создаёт рабочие места и помогает стране включаться в мировое разделение труда. Особенно заметен эффект там, где экспорт опирается не только на сырьё, но и на готовую продукцию.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показатели показывают качество развития помимо ВВП
</a:t>
            </a:r>
            <a:endParaRPr lang="en-US" sz="2009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индикаторы помогают увидеть не только размер экономики, но и то, как распределяются её результаты между людьми.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ВВП не гарантирует низкое неравенство, хорошее здоровье и доступ к услугам; развитие нужно оценивать по нескольким взаимосвязанным критериям.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методикам ПРООН и Всемирного банка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разные траектории роста и развития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1960–1980-е: Южная Корея и Сингапур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быстро наращивали производство за счёт экспорта, дисциплины управления, инвестиций в образование и активной промышленной политики, ориентированной на внешние рынки.
</a:t>
            </a:r>
            <a:endParaRPr lang="en-US" sz="726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века: Норвегия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Нефтегазовые доходы были превращены в долгосрочный ресурс развития благодаря сильным институтам, прозрачному управлению и накоплению средств для будущих поколений.
</a:t>
            </a:r>
            <a:endParaRPr lang="en-US" sz="827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сырьевой 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Экономики, где экспорт почти целиком опирается на сырьё, без диверсификации и технологического обновления чаще сталкиваются с замедлением роста и высокой уязвимостью.
</a:t>
            </a:r>
            <a:endParaRPr lang="en-US" sz="7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важен, но решает то, как он меняет жизнь людей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сам по себе ещё не означает развития: решающими становятся образование, здоровье, занятость, сильные институты и способность экономики обновляться без ущерба для природы.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2026-05-25T13:22:26Z</dcterms:created>
  <dcterms:modified xsi:type="dcterms:W3CDTF">2026-05-25T13:22:26Z</dcterms:modified>
</cp:coreProperties>
</file>