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география: наука о мире пространственных связей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 природа, люди и хозяйство связаны на карте: от климата до технологий и рисков.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современная география важна для школьника XXI века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фиксирует рост населения и городов, а климат усиливает экстремальные явления. Международная торговля, транспорт, энергетика и цифровые сети связывают страны, поэтому география помогает видеть причины и последствия в повседневной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ключевые понятия современной географии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современной географии — природные комплексы, население, хозяйство и их связи в определённой местности. Исследуются как условия, так и способы, которыми люди организуют жизнь и производство в пространстве.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включают территорию и место, а также более «динамичные» категории пространства, региона и сети. Географию интересуют центры и периферия: как потоки услуг, людей и товаров перераспределяют возможности.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выбор масштаба анализа: локального, национального, регионального и глобального. Одни и те же явления выглядят по-разному, поэтому территорию сравнивают по природным и социально-экономическим признакам.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язык географических данных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 геоданные для карт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складывается из данных спутникового мониторинга, GPS-навигации, геоинформационных систем и статистики. Это позволяет сопоставлять «снимок реальности» и численные показатели, обновляя картину во времени.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можно показывать на тематических картах
</a:t>
            </a:r>
            <a:pPr algn="l" indent="0" marL="0">
              <a:lnSpc>
                <a:spcPct val="100000"/>
              </a:lnSpc>
              <a:buNone/>
            </a:pPr>
            <a:r>
              <a:rPr lang="en-US" sz="13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отображают плотность населения, транспортные потоки, загрязнение воздуха, землепользование, ресурсы и природные риски. Слои данных помогают сравнивать территории и находить причины различий между ними, не ограничиваясь описанием.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географическое исследование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вопроса → сбор данных → анализ → выводы с опорой на карты и модели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 главный пространственный тренд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растут неравномерно: меняется спрос на жильё, транспорт и городские услуги. Это влияет на экологию и качество жизни в разных регионах.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(оценки по доле городского населения), актуализация публикаций по всемирной урбанизации (ориентировочно 2018–2022).
</a:t>
            </a:r>
            <a:endParaRPr lang="en-US" sz="99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городского расселения и сохранение тренда к дальнейшему росту доли городского населения. Следовательно, вопросы инфраструктуры становятся ключевыми.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территориальная связанность мира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опирается на международную торговлю, цепочки поставок, финансовые потоки и цифровые платформы. Поэтому изменения в одной стране быстро отражаются на спросе, ценах и занятости в других.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часто «разнесено» по территориям: сырьё добывают в одном регионе, комплектующие изготавливают в другом, а сборку и продажу осуществляют в третьем. Получается глобальная сеть связей.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сбои логистики и колебания цен распространяются через транспортные узлы, рынки и информационные сети. География объясняет, почему одни регионы сильнее уязвимы, чем другие.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60231"/>
            <a:ext cx="3765900" cy="24459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мира по ключевым показателям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 различия в доле населения мира, урбанизации, темпах роста и отраслевой специализации. Данные сопоставимы благодаря источникам ООН и World Bank.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отражает, что урбанизация и рост населения развиваются не одинаково: в одних регионах преобладают услуги и «взрослая» инфраструктура, в других — более быстрые демографические изменения.
</a:t>
            </a:r>
            <a:endParaRPr lang="en-US" sz="1642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World Bank (показатели по населению, урбанизации и структуре экономики).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неравенство развития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проявляется в различиях доходов, образования и доступности медицины. На карте это видно и в обеспеченности транспортом, жильём и интернетом, которые формируют «географию возможностей».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территорий используют ВВП на душу населения, Индекс человеческого развития и ожидаемую продолжительность жизни. Дополняют картину инфраструктурными показателями, чтобы различать экономический рост и качество жизни.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уровне развития влияет на миграции: люди чаще переезжают туда, где выше шанс найти работу, учиться и безопаснее жить. География помогает понять, почему направления потоков повторяются и где возникают «магниты».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часто закрепляет различия между центром и периферией: в одних местах быстрее обновляются сервисы, в других дольше сохраняются дефициты. Поэтому важно рассматривать территорию как систему потоков и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рост географических рисков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нагрева растёт вероятность волн жары, засух и сильных осадков. Дополняют картину таяние ледников и усиление угрозы для прибрежных районов.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(оценки изменения средней глобальной температуры и климатических последствий), 2021–2022.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между ростом температуры и увеличением климатических рисков. Следовательно, планирование территорий должно учитывать уязвимость к экстремальным событиям.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конфликт интересов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неравномерно: вода, нефть, газ, редкоземельные металлы, леса и плодородные земли чаще сосредоточены в разных регионах. Из‑за этого интересы государств и отраслей неизбежно сталкиваются на одних и тех же территориях.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возникают между добычей и охраной природы, между обеспечением нужд населения и приоритетами промышленности. В результате обостряются вопросы доступа к воде, загрязнения, занятости и компенсаций, а решения требуют баланса интересов.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устойчивому решению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географического анализа: от выявления причин и показателей к выбору мер, внедрению и мониторингу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50" y="3489000"/>
            <a:ext cx="34650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 большие данные: что именно дают цифровые технологии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в ГИС позволяют видеть изменения территории: вырубки, рост застройки, состояние растительности и следы пожаров. Это помогает фиксировать изменения там, где полевых данных недостаточно.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датчиков и из открытой статистики в одном контексте собираются показатели качества воздуха, температуры, влажности и транспортной нагрузки. Так легче сопоставлять причины и последствия на конкретной территории.
</a:t>
            </a:r>
            <a:endParaRPr lang="en-US" sz="1031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датчиков и статистика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Треки мобильности позволяют отслеживать потоки людей и пробки почти в реальном времени. Для школьника это практический навык: читать ситуацию как пространственный процесс, а не как единичное событие.
</a:t>
            </a:r>
            <a:endParaRPr lang="en-US" sz="109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треки и динамика перемещений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и облачные сервисы дают возможность сравнивать сценарии и слои данных: карты риска, землепользование, инфраструктуру. Интерактивность делает выводы понятными и проверяемыми.
</a:t>
            </a:r>
            <a:endParaRPr lang="en-US" sz="1056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и интерактивные карты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 по регионам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доли, а относительный «профиль» специализации: где сильнее услуги, промышленность или сельское хозяйство.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уровня: относительные показатели по секторам (без привязки к конкретным официальным процентам)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профилей помогает понимать, почему разные регионы по‑разному реагируют на кризисы логистики, изменения технологий и цен на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выбор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мигрируют ради работы, обучения и повышения дохода, из‑за вопросов безопасности или семейных обстоятельств. На решение влияет и климатический риск: засухи, наводнения, деградация земель.
</a:t>
            </a:r>
            <a:endParaRPr lang="en-US" sz="1459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переселения меняются условия жизни и доступность услуг. География анализирует, как распределяются мигранты по городам и регионам, и какие навыки востребованы на новых рынках труда.
</a:t>
            </a:r>
            <a:endParaRPr lang="en-US" sz="1555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и возрастную структуру населения, ускоряет рост городов и влияет на занятость. Одновременно перераспределяются спрос на жильё, образование и транспорт, усиливается нагрузка на инфраструктуру.
</a:t>
            </a:r>
            <a:endParaRPr lang="en-US" sz="148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 как географический процесс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914" y="1345200"/>
            <a:ext cx="1752272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глобальные мегатренды и их географические последствия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трендов показывает, как один и тот же глобальный процесс по‑разному проявляется в разных частях мира и какие последствия он вызывает на местах.
</a:t>
            </a:r>
            <a:endParaRPr lang="en-US" sz="152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IPCC (оценки по тенденциям)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Мегатренды объединяются общей идеей: уязвимость и выгоды распределяются неравномерно. Это делает географический анализ необходимым для устойчивых решений.
</a:t>
            </a:r>
            <a:endParaRPr lang="en-US" sz="14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океаны и новые пространства конкуренции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влияет на Арктику сразу по нескольким направлениям: меняется доступность морских маршрутов и возрастает интерес к шельфовым ресурсам. Для региона растут и хозяйственные возможности, и экологические риски.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остаются ключевыми для мировой торговли, рыболовства и климатического регулирования. Одновременно сохраняется значение биоразнообразия и морских экосистем, поэтому решения требуют согласования интересов бизнеса и природоохранных целей.
</a:t>
            </a:r>
            <a:endParaRPr lang="en-US" sz="1637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землепользование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рост городов и расширение сельскохозяйственных площадей часто сокращают площади природных экосистем. Это влияет на почвы, водный режим и локальный климат.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представления о трендах землепользования (без привязки к конкретной географической статистике по годам)
</a:t>
            </a:r>
            <a:endParaRPr lang="en-US" sz="99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структура показывает приоритетные зоны внимания: где происходит наибольшее перераспределение площади. Отсюда — необходимость бережного планирования и восстановления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3800" y="3239995"/>
            <a:ext cx="3258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географической грамотности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 и пространственных связей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грамотность начинается с умения читать карты: легенду, масштаб, типы данных. Это помогает сравнивать территории и видеть, как природные условия влияют на расселение и хозяйственные решения.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различение источников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анализ предполагает проверку того, откуда взята информация: отчёт, новость, исследование, официальные данные. Это снижает риск ошибок и помогает принимать решения в повседневной жизни осознанно.
</a:t>
            </a:r>
            <a:endParaRPr lang="en-US" sz="1095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статистики и фактов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просто знать цифры, а сопоставлять их между регионами и во времени. Тогда легче оценивать заявления о войнах, климате и ценах на продовольствие с точки зрения источников и контекста.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места, ресурсов и глобальных процессов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взаимозависимостей делает новости более «упорядоченными»: энергетические и транспортные кризисы отражаются на регионах неодинаково. География помогает объяснить причинно‑следственные цепочки.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как наука о взаимосвязанном мире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соединяет природу, общество, экономику и технологии в единую систему пространственного анализа. Её выводы опираются на данные и сравнение территорий: мир взаимозависим, ресурсы ограничены, а различия меняются под влиянием глобальных процессов.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2026-05-12T00:36:46Z</dcterms:created>
  <dcterms:modified xsi:type="dcterms:W3CDTF">2026-05-12T00:36:46Z</dcterms:modified>
</cp:coreProperties>
</file>