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о и е после шипящих и ц в суффиксах прилагательных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о и е в суффиксах прилагательных.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нужно знать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точно называют признак предмета, а ошибка в суффиксе сразу заметна на письме. Чтобы писать без сомнений, важно уметь находить ударение и узнавать слова-образцы.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1246" y="1543934"/>
            <a:ext cx="31612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1625" y="2958918"/>
            <a:ext cx="37935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относятся к шипящим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Ж, ш, ч, щ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согласные считаются шипящими в школьной орфографии. После них в суффиксах прилагательных особенно важно проверить, какая буква пишется — о или е.
</a:t>
            </a:r>
            <a:endParaRPr lang="en-US" sz="913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ц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 не относится к шипящим, но в этом правиле учитывается вместе с ними. Поэтому перед выбором буквы в суффиксе нужно смотреть и на ц тоже.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под наблюдением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проверяется именно суффикс прилагательного, а не корень слова. Если увидеть нужную часть слова и определить ударение, ошибку в написании избежать намного проще.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выбрать букву в суффиксе: так правило работает в большинстве учебных примеров.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написания нужно запомнить: под ударением — о, без ударения — е.
</a:t>
            </a:r>
            <a:endParaRPr lang="en-US" sz="27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написания в суффиксах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условия и примеры, чтобы быстрее запомнить орфограмму.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буквы зависит прежде всего от ударения в суффиксе, а после ц правило работает по тому же принципу.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орфограммы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в суффиксе прилагательного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проверки орфограммы в слове.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ежовый, парчовый и холщовый суффикс с буквой о слышится отчётливо и сохраняется на письме.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орфограммы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учебных примера показывают, что в ударной позиции пишется о.
</a:t>
            </a:r>
            <a:endParaRPr lang="en-US" sz="27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94675"/>
            <a:ext cx="529800" cy="423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71203"/>
            <a:ext cx="529800" cy="470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-ев- и буква 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Грушевый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часто обозначают материал, принадлежность или признак предмета. В безударном положении суффикса пишется е, поэтому написание легко проверить по правилу.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называть не только предмет, но и признак, связанный с ним по смыслу. В суффиксе без ударения закрепляется буква е, а не о.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Ситцевый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удобно для запоминания правила, потому что безударный суффикс ясно показывает написание е. Такой вариант соответствует орфографической норме и звучанию слова.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Овощевой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 таким суффиксом тоже помогают увидеть общее правило: если суффикс не под ударением, в нём пишется е. Это нужно проверять каждый раз отдельно.
</a:t>
            </a:r>
            <a:endParaRPr lang="en-US" sz="9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 после ц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 в суффиксах прилагательных под ударением пишется о. Такое написание хорошо видно в слове куцый, которое часто используют как учебный пример и легко запоминают.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встречаются редкие формы после ц, нужно особенно внимательно определить ударение. Именно оно подсказывает, сохраняется ли буква о в суффиксе или требуется другая проверка.
</a:t>
            </a:r>
            <a:endParaRPr lang="en-US" sz="118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полезно сначала выделить суффикс, а потом посмотреть, падает ли на него ударение. Такой порядок помогает не перепутать орфограмму с другими частями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 после ц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ц суффикс без ударения, пишется е. Такую букву выбирают в словах типа лицевой, где орфограмма определяется не звучанием, а правилом написания.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Безударный суффикс после ц часто встречается в словах, обозначающих отношение или принадлежность. В таких случаях е помогает сохранить правильный облик слова и избежать ошибки.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проверить ударение, а затем вспомнить правило. Если суффикс после ц не является ударным, в большинстве учебных примеров пишется 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Ежовый: ударение сразу подсказывает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«ежовый» удобно представить как яркую картинку: ударение падает на суффикс, и буква о звучит отчётливо. Если мысленно выделить ж и услышать сильный слог, написание запоминается без лишних сомнений.
</a:t>
            </a:r>
            <a:endParaRPr lang="en-US" sz="882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Ситцевый: безударный суффикс требует е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«ситцевый» орфограмма выглядит иначе: буква ц стоит перед суффиксом, а сам суффикс произносится без ударения. Поэтому на письме появляется е, и слово легко сопоставить с мягким, спокойным звучанием.
</a:t>
            </a:r>
            <a:endParaRPr lang="en-US" sz="829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 по образу слова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буквы в примерах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собраны только учебные примеры из темы урока; она не показывает все возможные прилагательные русского языка.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буквы о и е встречаются почти поровну, а отдельные словарные случаи требуют дополнительной проверки по словарю.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темы урока: ежовый, парчовый, куцый, грушевый, ситцевый, лицевой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написании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появляется, когда ударение не проверяют и пишут «ежевый» или «парчевый» вместо правильных форм. Без опоры на ударный слог буква в суффиксе выбирается наугад.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тем, что суффикс принимают за часть корня. Тогда учащийся не замечает орфограмму и пропускает нужную букву о или е после шипящей.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трудность возникает после буквы ц: пишут «куцевый» или «лицевый», хотя слово уже нужно сравнивать с образцом и проверять ударение в суффиксе.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доверять только звучанию слова. В речи буквы о и е могут слышаться похоже, поэтому надёжнее выделить суффикс и свериться с правилом или словарём.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слова для проверки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ударение и нужную букву в суффиксе, чтобы быстро выбрать правильное написание.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ударение падает на суффикс, чаще пишется о; в безударной позиции в этих примерах появляется 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правила с морфемным разбором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разобрано по составу, легче увидеть, где находится орфограмма. В прилагательных важно отделить корень от суффикса и не смешать их между собой.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«камышовый», «ландышевый», «лицевой» нужная буква проверяется именно в суффиксе. Поэтому морфемный разбор помогает объяснить написание, а не просто запомнить его.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в шестом классе: ученик видит структуру слова, быстрее находит опасное место и меньше ошибается при письме и самопроверке.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орфограммы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букву в суффиксе прилагательного после шипящих и ц.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29" y="1513399"/>
            <a:ext cx="38272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0016" y="2819615"/>
            <a:ext cx="483900" cy="43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0585" y="1513501"/>
            <a:ext cx="382725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686" y="2673276"/>
            <a:ext cx="437400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53104" y="4000619"/>
            <a:ext cx="328050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 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написания лучше не угадывать, а запоминать вместе с проверкой по словарю. Это помогает избежать ошибок в словах, которые похожи на другие по звучанию.
</a:t>
            </a:r>
            <a:endParaRPr lang="en-US" sz="848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смотри на буквы после шипящих и ц. Именно в этой позиции чаще всего путают о и е, если не выделить суффикс.
</a:t>
            </a:r>
            <a:endParaRPr lang="en-US" sz="905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с образцом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«куцый», «парчовый» и «грушевый» полезно держать в памяти как образцы. Они показывают, как работает правило в реальном написании.
</a:t>
            </a:r>
            <a:endParaRPr lang="en-US" sz="894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важно не опираться только на слух. Внешне похожие слова могут требовать разных букв, поэтому лучше сначала проверить правило, а потом записывать.
</a:t>
            </a:r>
            <a:endParaRPr lang="en-US" sz="876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перечитай слово ещё раз и убедись, что буква в суффиксе выбрана верно. Такая короткая самопроверка экономит время и снижает число ошибок.
</a:t>
            </a:r>
            <a:endParaRPr lang="en-US" sz="8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ударения и буквы в суффиксе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значения кода: 1 означает букву о в ударном суффиксе, 0 — букву е в безударном.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устойчивую связь: ударная позиция ведёт к о, а безударная в этих примерах — к 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темы урока; условное кодирование: 1 — о, 0 — е
</a:t>
            </a:r>
            <a:endParaRPr lang="en-US" sz="8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находить правильный вариант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орфограмму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 прилагательное и выделить в нём суффикс. Это помогает сразу понять, где может скрываться нужная буква.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определяют, падает ли ударение на суффикс. Именно этот шаг чаще всего решает, писать о или 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Подтвердить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правило не даёт уверенности, слово сверяют со словарём. Такой порядок помогает писать быстро и без лишних ошибок.
</a:t>
            </a:r>
            <a:endParaRPr lang="en-US" sz="11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делает письмо точнее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Запомнив, что после шипящих и ц в суффиксах прилагательных под ударением пишется о, а без ударения чаще е, легче писать без ошибок и уверенно разбирать слова по составу.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2026-05-23T09:46:22Z</dcterms:created>
  <dcterms:modified xsi:type="dcterms:W3CDTF">2026-05-23T09:46:22Z</dcterms:modified>
</cp:coreProperties>
</file>