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круглые числа и считать без лишних хлопот.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на уроках математики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первоклассники уже умеют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считают до 20 и дальше, различают число и цифру, знают десятки и умеют замечать записи с нулём в конце. Это хорошая опора для новой темы.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круглым числом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Круглым называют число, которое оканчивается на 0. Такие записи легко читать, потому что в них сразу видно десятки, а не отдельные единицы.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круглых чисел в первом классе — 10, 20, 30, 40 и 50. Они помогают счёту шагами по десять, без путаницы и спешки.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достаточно простых примеров. Важно научиться узнавать число по последней цифре и не путать круглые записи с обычными.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числа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на предметах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 уже два десятка и снова 0 единиц. Помогают палочки, кубики или кружки, собранные в группы по десять. Так число становится наглядным.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нет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конце означает, что в числе нет единиц. Например, в 10 — один десяток и ни одной единицы. Это легко увидеть, если проговорить запись вслух.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первый круглый десяток, с которого начинается знакомство с темой.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«Круглые числа», уроки 25–26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него удобно показывать правило: каждое следующее круглое число увеличивается на один десяток.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круглое число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быстро проверить последнюю цифру и сделать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4637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первого десятка. Он помогает увидеть, как числа могут идти не по одному, а сразу большими шагами.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0447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ещё один десяток. Ребёнок замечает, что новое число больше предыдущего ровно на десять.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4525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продолжается одинаково. Это уже не случайный набор чисел, а понятная последовательность без скачков.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602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увереннее идёт счёт. Повторяющийся ритм помогает не сбиться и держать порядок чисел в голове.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0268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 показывает, что ряд можно продолжать и дальше. Так ребёнок тренирует память и устный счёт.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на числовом отрезке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отрезке круглые числа стоят через равные промежутки. Это удобно: видно, что каждый следующий десяток расположен на одинаковом расстоянии от предыдущего.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отрезку легко заметить порядок чисел. Например, 30 находится после 20 и перед 40, а расстояние между соседними десятками остаётся одинаковым.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круглые числа, сначала смотрят на количество десятков. Если десятков больше, то и число больше.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круглых чисел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больше 20, потому что в нём три десятка, а в 20 — только два. Здесь всё решают десятки.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больше 50, потому что восемь десятков больше пяти десятков. Считать единицы в таких примерах не нужно.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десятков, тем больше число. Это простое правило помогает быстро находить ответ без 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карандаши разложить по десяткам, их легко пересчитать. Группа из 10 уже выглядит как одна понятная пачка, а не россыпь отдельных предметов.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кубиков в одном ряду считать проще, чем каждый по отдельности. Так ребёнок быстрее замечает полные десятки и аккуратнее называет результат.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удобно собирать в кучки по десять. Тогда круглое число появляется почти само собой, и счёт становится ровным и спокойным.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и другие предметы: счётные палочки, карточки, игрушки. Главное — собрать их в десятки, чтобы увидеть число без лишней суеты.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предметы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в счёте предметов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вокруг нас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на часах
</a:t>
            </a:r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слышит: «Через 10 минут начнётся урок», он сразу понимает, сколько ждать. Круглое число легко удержать в памяти, поэтому время становится понятнее и спокойнее. Не нужно долго пересчитывать — достаточно увидеть знакомую десятку.
</a:t>
            </a:r>
            <a:endParaRPr lang="en-US" sz="156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деньги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часто называют удобные суммы: 20 рублей, 30 рублей, 40 рублей. Такие числа быстро читаются и помогают не путаться при счёте. Ребёнок видит, что в жизни математика рядом — даже в кошельке и на ценнике.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страницы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пройти 30 шагов, прочитать 40 страниц или собрать 10 деталей. Круглые числа удобно считать, потому что они складываются в понятные группы. Так ребёнок легче замечает порядок и понимает, сколько уже сделано.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думать, что ноль в конце обязательно означает ещё один «кусочек» числа. На самом деле в 40 есть 4 десятка и ни одной единицы.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число 40 с числом 4. Они выглядят похоже только в записи, но означают разное количество: десятки и единицы.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читать число не по последней цифре, а только по виду. Если внимательно посмотреть на конец записи, круглые числа распознаются намного быстрее.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чтении чисел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правильно ли найдено круглое число
</a:t>
            </a:r>
            <a:endParaRPr lang="en-US" sz="286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ученику не перепутать десятки, единицы и ноль в конце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удобный шаг в счёте, после которого легко перейти к следующему десятку.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25–26 по теме «Круглые числа»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счёте десятками ребёнок не прыгает по одному, а двигается большими и понятными шагами. Так легче запомнить порядок чисел и не сбиться.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круглые числа удобны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их легко читать: ноль в конце сразу подсказывает, что перед нами десяток, а не отдельные единицы. Это экономит время и уменьшает путаницу.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такие числа удобно складывать и продолжать в ряду. Ребёнок быстро замечает повторяющийся шаг и увереннее считает: 10, 20, 30, 40.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7113" y="1273625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ищут записи с нулём в конце и учатся замечать их среди других чисел. Это тренирует внимание и закрепляет правило без лишних объяснений.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круглое число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помогает быстро узнавать 30, 40 или 50 и соотносить запись с количеством десятков. Ребёнок отвечает уверенно и без долгих раздумий.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нужное число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10, 20, ... нужно назвать следующее круглое число. Такое упражнение помогает увидеть закономерность и запомнить шаг счёта по десяткам.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 ряд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задания на уроке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удобно представить как один полный десяток. В нём нет единиц, поэтому в записи появляется ноль, который показывает пустое место для единиц.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20 состоит из двух десятков, а 30 — из трёх. Так ребёнок видит, что круглое число можно разложить на десятки и быстро понять его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число как набор десятков, запись становится понятной и аккуратной. Ученику легче объяснить, почему 40 — это четыре десятка, а не просто «сорок».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и состав числа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наблюдения на уроке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карточками и фишками дети могут находить числа с нулём в конце, раскладывать предметы по десяткам и сравнивать группы. Игра превращает счёт в понятное и живое 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полоски и соседние числа помогают заметить порядок: после 20 идёт 30, а перед 50 стоит 40. Так тема запоминается легко, почти без усилий.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круглые числа среди других записей и читает их без ошибки. Он понимает, что ноль в конце связан с десятками, а не с единицами.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называет, сколько десятков содержит число, и сравнивает простые записи: 20 и 30, 40 и 50. Это помогает ему объяснять ответ словами, а не только по памяти.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похожие записи вроде 10 и 1, 20 и 2, 40 и 4. Эти умения становятся прочной опорой для дальнейшего счёта и новых математических тем.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круглых числах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помогают считать десятками, читать записи без путаницы и быстро сравнивать величины. Если ноль в конце понятен, математика становится заметно дружелюбнее.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2026-05-20T14:19:30Z</dcterms:created>
  <dcterms:modified xsi:type="dcterms:W3CDTF">2026-05-20T14:19:30Z</dcterms:modified>
</cp:coreProperties>
</file>