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работу эндокринной системы и способы её сохранения здоровой у подростков.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эндокринной системы и их предупреждение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эндокринная система?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— это совокупность желез внутренней секреции, производящих гормоны. Они влияют на рост, обмен веществ и эмоциональное состояние, особенно важны в подростковом возрасте.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их влияние на организм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гормоны?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это биологически активные вещества, которые управляют работой многих органов. Они влияют на рост, развитие и регулирование настроения человека.
</a:t>
            </a:r>
            <a:endParaRPr lang="en-US" sz="121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гормональных сбоев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в гормональном балансе могут привести к серьёзным проблемам, например, нехватка инсулина — к развитию сахарного диабета.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подростковом возрасте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гормоны активно регулируют развитие тела и эмоциональные состояния, вызывая заметные изменения в организме подростков.
</a:t>
            </a:r>
            <a:endParaRPr lang="en-US" sz="12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железы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называют «главным дирижёром» эндокринной системы, так как он управляет другими железами. Щитовидная железа регулирует обмен веществ, вырабатывая тироксин и трийодтиронин.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эндокринные железы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отдельных желез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контролирует уровень сахара через инсулин и глюкагон. Надпочечники выделяют гормоны адреналин и кортизол, помогая организму справляться со стрессом и поддерживать энергию.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сбоев в эндокринной системе
</a:t>
            </a:r>
            <a:endParaRPr lang="en-US" sz="2745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выработки гормонов чаще всего связаны с генетическими факторами и травмами, которые нарушают нормальное функционирование желез.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важных микроэлементов, таких как йод и селен, приводит к проблемам с щитовидной железой и снижению гормонального баланса.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 и инфекции также могут негативно влиять на работу эндокринной системы и вызывать сбои в гормональной регуляции.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Продолжительный или сильный стресс нарушает работу надпочечников, вызывает гормональный дисбаланс и увеличивает риск эндокринных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симптомы сбоев эндокринной системы
</a:t>
            </a:r>
            <a:endParaRPr lang="en-US" sz="275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изменения веса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прибавки или потери веса без явных причин могут свидетельствовать о гормональных нарушениях. Такие изменения важно отслеживать и консультироваться с врачом.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кожей и ростом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кожных высыпаний, проблемы с заживлением ран, а также ненормальная скорость роста могут указывать на нарушение функции желез внутренней секреции.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перепады и усталость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усталость и частая раздражительность часто сопровождают эндокринные сбои, влияя на настроение и качество жизни, особенно у подростков.
</a:t>
            </a:r>
            <a:endParaRPr lang="en-US" sz="12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уровня гормонов крови позволяет определить дефицит или избыток определённых веществ, давая точную картину состояния эндокринной системы.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эндокринных нарушений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эндокринных желез помогает выявить изменения в размерах и структуре щитовидной, поджелудочной и надпочечников.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Самонаблюдение за изменением веса, настроением и энергией важно для своевременного выявления первых признаков возможных нарушений.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эндокринные болезни у подростков
</a:t>
            </a:r>
            <a:endParaRPr lang="en-US" sz="2341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вызывает сбои в обмене глюкозы, требуя постоянного контроля и лечения для предотвращения осложнений.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Ожирение, вызванное гормональными и метаболическими изменениями, может стать основой для развития серьёзных заболеваний.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приводит к недостатку гормонов щитовидной железы, что замедляет обмен веществ и снижает жизненный тонус.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Акромегалия и болезни надпочечников, такие как синдром Кушинга, вызывают изменения в росте и реакции организма на стресс, требуя специализированного 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питание и низкая активность ведут к нарушению обмена веществ и гормональному дисбалансу, способствующему ожирению.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как пример эндокринного нарушения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предрасположенность также влияет на риск развития лишнего веса, особенно в подростковом возрасте.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увеличивает вероятность возникновения диабета II типа, гипертонии и других серьёзных заболеваний, требуя профилактики и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диабет: особенности и типы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диабета у подростков — сильная жажда, частое мочеиспускание и непреднамеренная потеря веса.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 I типа развивается из-за недостаточной выработки инсулина вследствие повреждения поджелудочной железы.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 II типа характеризуется снижением чувствительности организма к инсулину и чаще связан с избыточным весом.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здорового образа жизни и правильное питание важны для предотвращения и контроля диабета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— это увеличение щитовидной железы, вызванное чаще всего недостатком йода в рационе, что нарушает выработку жизненно важных гормонов для обмена веществ.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заболевания: зоб и йододефицит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заметное увеличение шеи, затруднённое дыхание и осиплость голоса, что требует внимания и своевременного обращения к врачу.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подвержены зобу подростки и женщины; профилактика заключается в регулярном употреблении йодированной соли и морских продуктов для поддержания нормального уровня йода.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Акромегалия возникает из-за чрезмерной продукции гормона роста вследствие опухоли гипофиза, чаще всего развиваясь у подростков в период гормонального скачка.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нарушения: акромегалия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— постепенное увеличение кистей рук, стоп, черт лица, а также боли в суставах и изменение пропорций тела, что часто остаётся незамеченным долгое время.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медленного прогрессирования симптомы акромегалии диагностируются поздно, что затрудняет лечение и требует повышенного внимания к здоровью гипофиза.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играет ключевую роль в работе эндокринной системы, поэтому важно ежедневно получать витамины и минеральные вещества, особенно йод, селен и цинк.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для эндокринного здоровья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 следует включать разнообразные овощи, фрукты, молочные продукты и белки, которые способствуют нормальному производству гормонов и укрепляют здоровье.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важных питательных веществ повышает риск развития эндокринных нарушений, таких как зоб и сахарный диабет, поэтому стоит внимательно следить за сбалансированностью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способствуют ускорению обмена веществ, поддержанию нормального веса и снижению уровня стресса, что важно для здоровья эндокринной системы.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её роль в профилактике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минимум 60 минут умеренной активности ежедневно — ходьба, плавание или спортивные игры благоприятно влияют на гормональный баланс и общее состояние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помогает регулировать уровень сахара в крови, снижая вероятность развития диабета II типа, особенно важного для подростков с предрасположенностью.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сон от 8 до 10 часов необходим подросткам для нормального гормонального баланса и синтеза гормонов роста и мелатонина.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для эндокринной 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регулируется уровень кортизола — гормона стресса, что способствует восстановлению организма и поддержанию иммунитета.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нехватка сна приводит к гормональным сбоям, увеличивает уязвимость к инфекциям и замедляет физическое и эмоциональное развитие подростка.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употребление алкоголя и энергетиков негативно влияют на эндокринные железы, замедляя выработку жизненно важных гормонов и ухудшая их работу.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здоровье эндокринной системы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 спирт тормозят синтез гормонов, а высокое содержание сахара и стимуляторов в энергетиках нарушают баланс инсулина и способствуют ожирению.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влияние вредных привычек в подростковом возрасте, когда гормональная система активно формируется и легко подвергается нарушениям.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посещения эндокринолога помогают выявлять нарушения на ранних этапах и контролировать уровень гормонов, например инсулина и тироксина, для своевременного реагирования.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и диагностика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щитовидной железы рекомендуется проводить ежегодно, особенно при появлении подозрительных симптомов, чтобы обнаружить патологические изменения.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обеспечивает эффективное лечение и профилактику осложнений, значительно улучшая качество жизни и снижая риск серьёзных заболеваний.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37324"/>
            <a:ext cx="4821300" cy="15102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риска, характерные симптомы и меры профилактики при сахарном диабете, зобе и ожирении, позволяющие снижать заболеваемость среди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своевременное выявление основных факторов риска помогают эффективно предотвращать развитие эндокринных заболеваний на ранних стадиях.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риска, симптомы и профилактика трёх эндокринных заболеваний
</a:t>
            </a:r>
            <a:endParaRPr lang="en-US" sz="1977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Минздрав РФ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60% случаев заболеваний можно избежать при условии ведения здорового образа жизни и регулярных профилактических мер.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профилактики эндокринных заболеваний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заболеваемости диабетом на 15% за 10 лет подчёркивает важность активной профилактики и контроля факторов риска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эндокринной системы обеспечивается правильным питанием, физической активностью, полноценным сном и отказом от вредных привычек, а также регулярными медицинскими обследованиями и профилактикой.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шаги к здоровой эндокринной системе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2026-05-09T11:55:58Z</dcterms:created>
  <dcterms:modified xsi:type="dcterms:W3CDTF">2026-05-09T11:55:58Z</dcterms:modified>
</cp:coreProperties>
</file>