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случилась беда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растеряться и быстро позвать помощь в опасной ситуации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Беда может случиться где угодно — дома, в школе, на улице или в транспорте. Простые правила помогают не растеряться, быстрее позвать помощь и действовать спокойно, даже если очень страшно.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правила безопасности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остановиться и не делать резких движений. Так легче заметить, что происходит вокруг, и не попасть в ещё большую беду.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спокойный вдох, посмотри по сторонам и вспомни главное: паника только мешает. Спокойный взгляд помогает быстрее выбрать правильный шаг.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взрослый, сразу зови его. Если взрослых нет, набирай 112 и коротко говори, что случилось и где ты находишься.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правило: остановись и успокойся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стало страшно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дома, школы, улицы и общественных мест.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выйти из опасного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огонь или дым, нужно сразу идти к выходу и не задерживаться. Двигайся ближе к полу, потому что там легче дышать, и закрывай двери за собой.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прятаться под кроватью, в шкафу или за занавеской. При сильном дыме прикрой нос и рот влажной тканью и сразу зови взрослых или набирай 112.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начался пожар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Остановись и не беги искать дорогу сам через незнакомые дворы. Лучше остаться на месте или подойти туда, где тебя легко заметят взрослые и где безопасно.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 помощи у полицейского, охранника, кассира, продавца или мамы с ребёнком. Они смогут помочь спокойнее и быстрее, чем случайный прохожий без дела.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своё имя, фамилию, телефон родителей и место, где потерялся. Эти простые слова помогают взрослым быстрее найти твою семью и не тратить время зря.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ты потерялся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Незнакомцу нельзя верить, даже если он улыбается и обещает подарок. Нельзя садиться в чужую машину, идти в подъезд или соглашаться хранить «секрет» о встрече.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позови знакомого взрослого и, если нужно, набери 112. Чем быстрее рядом окажутся люди, тем спокойнее и безопаснее будет дальше.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громко и чётко: «Нет!» Потом отойди к людям, где есть взрослые, которых можно попросить о помощи. Тихо уходить в такой ситуации нельзя.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незнакомый человек зовет с собой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подойди к учителю, родителям или другому взрослому и расскажи, что произошло. Не жди, что всё само пройдёт, и не отвечай новой дракой.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назвать место, где всё случилось, и сказать, кто был рядом. Так взрослым легче понять, что произошло, и быстро принять нужное решение.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сообщи, есть ли боль, синяк, царапина или сильный испуг. Даже маленькая обида может оказаться серьёзной, если о ней молчать.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обидел, толкнул или ударил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порезе, ушибе, ссадине или носовом кровотечении нужен взрослый и чистые руки. Кровь останавливают салфеткой или чистой тканью, а ушиб охлаждают через ткань.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боль сильная, рана глубокая или кружится голова, нужна срочная медицинская помощь. Самое опасное — скрыть травму и терпеть молча, как настоящий герой из мультфильма.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получил травму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появилась слабость, сильная боль, рвота, головокружение, высокая температура или трудно дышать, сразу скажи взрослым. В школе это делает учитель или медработник.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нужно сразу позвать родителей и не пытаться «перетерпеть». При серьёзных симптомах вызывают 112 или скорую помощь, не откладывая ни на минуту.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срочно нужна помощь при потере сознания и затруднённом дыхании. Здесь лучше перестраховаться, чем потом жалеть, что помощь пришла слишком поздно.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плохо со здоровьем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— только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Таблетки, мази и сиропы нельзя брать самостоятельно. Даже «обычное» лекарство может навредить, если принять его не по назначению. Если что-то болит, нужно сразу позвать взрослого.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 и горячие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плита, чайник, утюг и кастрюля могут обжечь за секунду. К ним нельзя прикасаться без разрешения взрослых и нельзя тянуться через огонь или пар.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 и провода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Розетки, провода и электроприборы требуют особой осторожности. Нельзя трогать их мокрыми руками, вставлять в розетку посторонние предметы и играть с поврежденным шнуром.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подоконники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Подоконник — не место для игр и прыжков. Открытое окно может быть опасным, поэтому нельзя опираться на раму, высовываться наружу или ставить рядом стул.
</a:t>
            </a:r>
            <a:endParaRPr lang="en-US" sz="1362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безопасность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Вышел из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идти спокойно по тротуару, не выбегать к дороге и смотреть по сторонам. На улице важно быть внимательным даже рядом с домом и школой.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Подошёл к переходу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переходят только по пешеходному переходу и на зелёный сигнал светофора. Перед шагом нужно остановиться, посмотреть налево и направо.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Едешь на велосипеде или самокате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и осторожность помогают избежать травм. Нельзя кататься слишком быстро, отвлекаться на разговоры и выезжать туда, где ездят машины.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случилась беда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стало страшно или потерялся ориентир, лучше остаться на видном месте и звать взрослых. Так помощь найдется быстрее, чем в спешке и панике.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улице и дороге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обращайся к самым близким взрослым: родителям, учителю, врачу или человеку, который точно отвечает за твою безопасность. Они быстрее поймут, что делать дальше.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помочь быстрее, назови своё имя, фамилию, школу, адрес и телефоны родителей. Эти сведения похожи на маленький ключик: они открывают дорогу к помощи без долгих поисков.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нет своих, подойдут полицейский, охранник, кассир, водитель автобуса или другой спокойный взрослый. Важно говорить громко, вежливо и без лишних подробностей.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можно просить о помощи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сказать по телефону 112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и понятных сообщений помогает оператору быстро понять ситуацию и отправить помощь.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видны огонь, густой дым, кровь, сильная боль или человек не может встать, зови взрослых громко и несколько раз. Так тебя услышат быстрее дома, во дворе и на улице.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срочно нужна помощь, если кто-то потерял сознание, тяжело дышит или очень напуган. В такой момент не жди и не геройствуй: чем быстрее взрослые узнают о беде, тем быстрее начнут действовать.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звать сразу несколько взрослых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прятать случившееся, молчать из стыда или пытаться справиться совсем одному. Беда не любит секретов, а взрослым нужна правда, чтобы помочь правильно и быстро.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уходить с незнакомыми людьми, пробовать опасные предметы и далеко убегать без взрослых. Такие действия только увеличивают риск и могут сделать ситуацию ещё сложнее.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выдумывать историю вместо того, что произошло на самом деле. Честный рассказ помогает взрослым понять, где ты находишься, что болит и какая помощь нужна прямо сейчас.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план на случай беды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не растеряться: сначала остановка, потом помощь, затем точный рассказ и ожидание взрослых.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363" y="3462219"/>
            <a:ext cx="306494" cy="2451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1494" y="3454975"/>
            <a:ext cx="324602" cy="2596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177" y="1731934"/>
            <a:ext cx="317232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4379" y="1744390"/>
            <a:ext cx="328860" cy="29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6202" y="1744390"/>
            <a:ext cx="328860" cy="29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764" y="3831926"/>
            <a:ext cx="3621582" cy="9439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Телефоны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мамы и папы полезно знать наизусть. Тогда взрослые смогут быстро связаться с семьёй, даже если твой телефон разрядился или остался дома.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696895" y="3831924"/>
            <a:ext cx="3621582" cy="94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безопасные взрослые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имя учителя и нескольких взрослых, которым можно доверять рядом. Это делает помощь быстрее и спокойнее, особенно в школе, секции или на прогулке.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96159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номер для срочной помощи. Его нужно помнить без подсказки, чтобы в опасной ситуации не искать телефонную книжку и не терять драгоценные секунды.
</a:t>
            </a:r>
            <a:endParaRPr lang="en-US" sz="1266" dirty="0"/>
          </a:p>
        </p:txBody>
      </p:sp>
      <p:sp>
        <p:nvSpPr>
          <p:cNvPr id="12" name="Text 3"/>
          <p:cNvSpPr txBox="1"/>
          <p:nvPr/>
        </p:nvSpPr>
        <p:spPr>
          <a:xfrm>
            <a:off x="3240175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фамилия и адрес помогают взрослым быстрее понять, кто ты и где живёшь. Эти сведения особенно важны, если ты потерялся или не можешь говорить долго.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91998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дома
</a:t>
            </a:r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адрес лучше говорить чётко и спокойно. Он помогает спасателям, полицейским или соседям быстрее найти тебя и не перепутать место, где нужна помощь.
</a:t>
            </a:r>
            <a:endParaRPr lang="en-US" sz="1252" dirty="0"/>
          </a:p>
        </p:txBody>
      </p:sp>
      <p:sp>
        <p:nvSpPr>
          <p:cNvPr id="14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наизусть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происшествия спокойно расскажи взрослым всё по порядку: что было сначала, что потом и где это случилось. Сделай несколько глотков воды, посиди спокойно и постарайся отдышаться.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страх не проходит, голова кружится или сердце бьётся слишком быстро, нужно сказать об этом родителям, врачу или школьному психологу. После сильного испуга помощь взрослого бывает очень полезной.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беда уже позади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— это действовать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случилась беда, не паникуй, зови взрослого или 112 и не оставайся один. Спокойный, честный и быстрый шаг помогает сохранить здоровье и получить помощь вовремя.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2026-05-21T08:39:53Z</dcterms:created>
  <dcterms:modified xsi:type="dcterms:W3CDTF">2026-05-21T08:39:53Z</dcterms:modified>
</cp:coreProperties>
</file>