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растения: зелёные круглый год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хвойными деревьями и их зелёными секретами.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хвойные и почему они выносливы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умеют жить там, где другим растениям трудно: в холоде, сухости и сильном ветре. Их иголки берегут воду, а шишки надёжно защищают семена от снега и мороза.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растений листья похожи на иголки или маленькие чешуйки. Такая форма помогает дереву меньше терять воду и лучше переносить холодную погоду.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хвойных можно увидеть шишки. В них находятся семена, которые потом помогают вырастить новое дерево. Шишки бывают разными по размеру и форме.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смолы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потереть веточку хвойного дерева, можно почувствовать смолистый запах. Он особенно заметен у сосны и ели, поэтому их легко узнать даже без шишек.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Конусная крона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хвойных крона похожа на конус или пирамиду. Такая форма помогает снегу скатываться вниз, а ветвям — не ломаться под тяжестью зимы.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хвойное растение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— высокое и светолюбивое дерево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лучше всего растёт на открытых солнечных местах. Ей подходят и песчаные почвы, где другим деревьям бывает непросто. Сосна не боится света, а даже радуется ему.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иголки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иголки длинные и собраны по две. Они выглядят тонкими, но помогают дереву сохранять влагу и спокойно жить в сухих местах.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не спешат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сосны созревают не сразу, а только через два года. Это значит, что дереву нужно много времени, чтобы подготовить семена для нового поколения.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может жить очень долго — иногда сотни лет. За это время она успевает вырасти высокой, крепкой и стать настоящим долгожителем леса.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— лесная красавица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Узнаём иголки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короткие, острые и колючие иголки. Если дотронуться до них, они слегка покалывают. Именно поэтому ель легко узнать среди других деревьев.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Смотрим на шишки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ели свисают вниз, как маленькие фонарики. Это удобный признак: у многих других хвойных шишки стоят по-другому, и ель сразу выделяется.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Понимаем её любимое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любит тень и влажную почву, поэтому часто растёт в густом лесу. Там ей уютно, как в зелёном доме, где много прохлады и влаги.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Любуемся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ветви часто опускаются почти до земли. Из-за этого дерево кажется высокой зелёной башней или нарядной лесной ёлкой, особенно зимой.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и её шишки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похожа на ель, но у неё шишки стоят вверх, словно маленькие свечки. Это помогает отличить пихту, когда деревья стоят рядом.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осенью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тоже хвойное дерево, но осенью её хвоя желтеет и опадает. Зимой она стоит без иголок, а весной снова одевается в зелёную хвою.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Можжевельник-кустик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 часто растёт не деревом, а низким кустарником. Его можно встретить в лесу, на поляне или в парке, где он прячется среди других растений.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шишкоягоды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можжевельника шишки похожи на маленькие синие ягодки. Они выглядят очень необычно, поэтому это растение легко запомнить даже начинающему юному ботанику.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Пихта, лиственница и можжевельник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иголки помогают хвойным деревьям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узкие и маленькие, поэтому через них уходит меньше влаги. Для дерева это очень важно, особенно когда вокруг мороз, ветер или сухой воздух.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иголки покрыты плотной оболочкой и тонким восковым слоем. Такая защита помогает им не высыхать и спокойно переживать трудные погодные условия.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холоде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иголкам хвойные растения легче переносят зиму. Они не вянут так быстро, как мягкие листья, и остаются зелёными почти весь год.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вырастает хвойное дерево из семени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зрелой шишки до взрослого хвойного дерева.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и семена хвойных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шишек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есть мужские и женские шишки. Мужские помогают образованию пыльцы, а в женских постепенно созревают семена, из которых потом вырастают новые деревья.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хвойных семена разносят птицы и звери. Они переносят их в новые места, где из семян могут появиться молодые растения.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на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 ели шишки раскрываются, когда семена готовы. Тогда лёгкие семена разлетаются по ветру и могут попасть далеко от родного дерева.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семя — это маленькое начало будущего дерева. Если ему повезёт с почвой, водой и светом, однажды из него вырастет новое хвойное растение.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хвойном лесу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любят семена из шишек и часто прячут их про запас. Хвойный лес для них — и столовая, и кладовая, где всегда есть что поискать.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Клесты на ветках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Клесты умеют доставать семена из шишек своим крепким клювом. Они словно маленькие мастера с природным инструментом, который отлично справляется с работой.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 дупла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ищут насекомых под корой и выдалбливают дупла. Потом такие дупла могут стать домом и для других лесных жителей.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олени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олени находят в хвойном лесу укрытие от ветра и снега. Зимой густые ветви помогают им прятаться и чувствовать себя спокойнее.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это не просто лес, а целый зелёный пояс страны. Она помогает очищать воздух, сохраняет влагу и служит домом для множества животных.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оценка площади тайги в России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такую площадь тайга занимает в России и делает огромные северные пространства живыми и зелёными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854" y="21866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510" y="2186677"/>
            <a:ext cx="279037" cy="31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хвойные полезны человеку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мебель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сосны и ели прочная и удобная в обработке. Из неё делают доски, дома, мебель и другие нужные вещи для жизни и работы.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картон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хвойной древесины получают целлюлозу, а затем бумагу и картон. Поэтому хвойные деревья помогают выпускать тетради, книги, упаковку и многое другое.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и масла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Смолу используют в химии и медицине, а из хвои и веточек получают ароматные масла. Они входят в состав некоторых лечебных и душистых средств.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городов и праздников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часто сажают в парках, дворах и возле школ. Зимой они особенно красивы, а ветви ели и сосны часто становятся частью новогодних украшений.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силуэт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снег, тёмно-зелёные кроны хвойных сразу выделяются на белом фоне. Лес будто становится наряднее и ярче. Даже в мороз эти деревья не теряют своего спокойного, сильного вида.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двор у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рядом со школами хвойные сажают не только ради пользы, но и ради красоты. Они украшают участок круглый год, а зимой помогают месту выглядеть живым и уютным.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живой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деревьев кроны бывают разных форм: у одних они широкие, у других — стройные и узкие. Из-за этого лес не кажется однообразным, а напоминает большой зелёный рисунок, который меняется по сезонам.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красивы в любое время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 похожие хвойные растения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иголки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хвоя короткая и колючая, поэтому веточки кажутся жёсткими. У сосны иголки длиннее и мягче, а у дерева вид заметно отличается уже издалека.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шишки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пихты шишки стоят вверх, как маленькие свечки на ветках. У ели они свисают вниз, поэтому это хороший признак, если нужно различить деревья в лесу.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лиственницу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осенью желтеет, а потом сбрасывает хвою. Это необычно для хвойных растений и помогает легко узнать её среди вечнозелёных соседей.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форму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часто выглядит более редкой и светолюбивой, а ель — густой и тёмной. Форма кроны тоже подсказывает, кто перед тобой, особенно в парке или лесу.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ухаживают за хвойными растениями в саду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ухода за садовыми хвойными: от выбора места до весеннего осмотра.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долгие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сосны живут более 500 лет. За это время они успевают увидеть много зим, бурь и поколений лесных жителей, оставаясь высокими и сильными.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— природная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дерева появляется ранка, смола как будто «запечатывает» её. Так хвойное растение защищается от вредителей и не теряет слишком много влаги.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путешествуют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и лиственницы семена могут уноситься ветром далеко от дерева. Благодаря этому новые ростки появляются в разных местах, а лес постепенно расширяется.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еловых веток многим напоминает прогулку по лесу. Он свежий, терпкий и особенно заметен после дождя или зимой, когда ветки немного согреваются в руках.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хвойных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леса Канады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огромные хвойные леса тянутся на большие расстояния. Среди них много елей, сосен и пихт. Эти леса помогают животным находить пищу и укрытие даже в суровую погоду.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парки Скандинавии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Финляндии и Швеции хвойные деревья встречаются очень часто. Они украшают города, парки и загородные дороги, а зимой выглядят особенно красиво на фоне снега и серого неба.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Японии и США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и США тоже есть хвойные леса и хвойные парки. Там эти растения ценят за выносливость, спокойную красоту и способность хорошо переносить холод, ветер и снег.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в разных странах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хвойным пережить зиму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готовятся к холодам заранее: их иголки остаются прочными, а кора помогает защитить дерево от морозного воздуха и повреждений.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хвойных крона имеет форму конуса. Снег не задерживается на ветках и легко соскальзывает вниз, не ломая дерево.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и плотная кора продолжают оберегать ствол. Даже в сильный мороз хвойные остаются зелёными и спокойно ждут весну.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хвойные растения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побеги особенно нежные, и их легко повредить. Если не рвать хвою и не обламывать веточки, дерево будет расти здоровым и красивым.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лесах важно не мусорить и не оставлять стекло, пластик и бумагу. Чистая территория помогает растениям, животным и людям отдыхать спокойно.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от огня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 рядом с деревьями очень опасны, потому что огонь может повредить корни, ствол и нижние ветви. Безопасная дистанция спасает лес от беды.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зелёные помощники природы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остаются зелёными почти весь год, украшают леса и помогают людям, животным и воздуху. Их легко узнать, а беречь — совсем несложно.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2026-05-26T04:20:05Z</dcterms:created>
  <dcterms:modified xsi:type="dcterms:W3CDTF">2026-05-26T04:20:05Z</dcterms:modified>
</cp:coreProperties>
</file>