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исторической науки на примере католического Запада
</a:t>
            </a:r>
            <a:endParaRPr lang="en-US" sz="4135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открывается через источники, контекст и сравнение версий.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Запад как историческое пространство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Запад объединял общая вера, латинская культура и борьба за власть.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 — разные рассказы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событие хронист может представить как победу, другой — как трагедию, а третий — как расчет правителей. Разница начинается уже в выборе слов и цели рассказа.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пишут из разных эпох и для разных читателей, поэтому одни подчеркивают героизм, другие — насилие, а третьи — выгоду политических элит. Историк учитывает эту позицию.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смысл влияют доступные свидетельства: письма, хроники, указы, изображения и археологические находки. Неполная база источников заставляет видеть прошлое через отдельные фрагменты, а не через целую картину.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наука показывает, что спор идет не только о фактах, но и об их объяснении. Именно поэтому одно прошлое может существовать в нескольких убедительных версиях.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католическим Западом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культурная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этим понятием понимают Западную Европу Средних веков и раннего Нового времени, где латинская церковь задавала общий культурный язык, а религиозные нормы влияли на политику и образование.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пространства находились папство, королевства Франции и Англии, Испания и Священная Римская империя. Их отношения строились не только на союзе, но и на постоянном соперничестве.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Латинское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объединяла богослужение, книги и университетское обучение, поэтому идеи легче переходили между регионами. Это создавало общую интеллектуальную среду, но не отменяло местных интересов и конфликтов.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нескольких перспективах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мире особенно заметно, что прошлое нельзя свести к одной точке зрения. Один и тот же конфликт мог быть важен для папы, короля, епископа и горожан.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историческая наука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отвечает на вопрос, что произошло: состоялась битва, был издан указ, прошла коронация или собор. Она фиксирует событие и его место во времени.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наука спрашивает дальше: почему это случилось, кто добивался нужного результата и какие силы стояли за решением. Так событие связывается с интересами людей и институтов.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это привело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исследователь изучает последствия: как изменилась власть, общество, вера или международные отношения. Без этого нельзя понять, почему событие оказалось значимым не только для современников, но и для потомков.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запомнили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историк сравнивает память о событии с самими свидетельствами. Иногда позднейшее объяснение оказывается влиятельнее факта, и тогда важно различить произошедшее и то, как его запомнили.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историческая наука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наука помогает ориентироваться в настоящем, потому что многие современные институты — государство, право, университет, церковь, представления о власти — имеют длинную историю и не возникают случайно.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Мыслить критически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критическое мышление: учит задавать вопросы к тексту, отличать проверенный вывод от предположения и замечать, где автор убеждает, а где действительно доказывает.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происхождение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происхождение традиций, границ и политических идей. Благодаря этому легче понять, почему общества спорят о прошлом и почему старые решения продолжают влиять на жизнь.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мифы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от мифов и упрощений. Когда прошлое используют в споре о власти, именно историческая наука помогает проверить аргументы и не принять красивую легенду за истину.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№ 1: что может рассказать источник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59200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хроника, королевский указ или монета дают только часть сведений. Один текст может сообщать о событии прямо, но скрывать причины, сомнения участников и последствия для других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83809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свидетельств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видят прошлое по-разному: миниатюра передает образ и символику, археологическая находка — материальные следы, а хроника — взгляд автора на происходящее. Вместе они дополняют друг друга.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08422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источнику нельзя восстановить все событие. Историку приходится сопоставлять фрагменты, искать пробелы и признавать, что некоторые детали останутся неизвестными даже при внимательном анализе.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№ 2: как проверяют источник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Подлинность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историк проверяет подлинность текста и уточняет, когда и где он создан. Без этого невозможно понять, относится ли источник к самому событию или к более позднему пересказу.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сопоставлении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историк ищет возможное преувеличение, сравнивая текст с другими свидетельствами. Такой подход позволяет отделить наблюдение от убеждения и приблизиться к более надежному выводу.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установить автора, его положение и круг интересов. Монах, дипломат и папский чиновник пишут по-разному, потому что их задачи, адресаты и допустимые оценки не совпадают.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 жанр и язык: хроника, письмо и булла имеют разные правила изложения. Выбор жанра подсказывает, что автор хотел сообщить, а что мог сознательно опустить.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№ 3: почему важен контекст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образ меняются со временем. То, что в XII веке означало религиозный призыв и конкретный исторический опыт, в современном языке может звучать уже как обобщение или оценка.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контекста нельзя понять мотивы папства, которое стремилось укрепить влияние, или рыцарства, для которого война могла быть и долгом, и способом добиться славы и статуса.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раскрывает и страхи городов, и ожидания верующих, и экономические интересы, связанные с войной и торговлей. Тогда текст перестает быть набором фраз и становится частью эпохи.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как ключ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читает источник не изолированно, а внутри его времени. Только так можно увидеть, почему автор писал именно так, а не иначе, и какие значения были очевидны современникам.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масштаба меняет понимание прошлого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одного события на разных уровнях помогает увидеть и людей, и общие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как минимум двух независимых источников помогает увидеть расхождения и проверить версию события.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независимых источника достаточно, чтобы заметить противоречия и начать проверку вывода.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исторической критики источников, общая исследовательская практика.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взгляд историков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Историография меняет акценты: от великих государств и идей к повседневности, памяти и культуре, не отказываясь от политики, а дополняя ее новыми вопросами.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шире круг тем и методов: история становится не только политической, но и социальной, культурной, памяти.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общим тенденциям развития историографии Нового времени и современности.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Церковь была ключевым институтом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рукописи, переписывали книги и тем самым удерживали преемственность знаний. Без этой работы значительная часть античного и средневекового наследия могла бы исчезнуть.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 кафедральные школы обучали духовенство, чиновников и образованных горожан. Грамотность распространялась медленно, но именно церковная среда задавала общие правила письма и 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интеллектуальная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в Париже, Болонье, Оксфорде и других центрах создали единое интеллектуальное пространство. Здесь спорили о богословии, праве и философии, формируя общеевропейский язык учености.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спор о власти и назначениях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 спор о том, кто имеет право назначать епископов: папа или император. Вопрос касался не только веры, но и контроля над землями, доходами и верностью вассалов.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аргументов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тексты подчеркивали духовный характер власти и особую роль папства. Имперские источники, напротив, доказывали необходимость сильного государя, способного сохранять порядок в христианском мире.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хроник, писем и правовых документов показывает, что участники конфликта защищали не абстрактные принципы, а конкретные политические интересы и систему влияния.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 меняется, если читать источники вместе: спор об инвеституре был не просто религиозным столкновением, а борьбой за устройство власти в католической Европе.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крестовые походы в разных нарративах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авторов походы выглядели как служение вере и освобождение святынь. В таких текстах особенно заметны мотивы долга, жертвенности и религиозного воодушевления.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источники описывают походы как захват земель, торговых путей и политического влияния. Тогда на первый план выходят ресурсы, выгоды и борьба за власть.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историк старается увидеть обе стороны: религиозные убеждения, экономические расчеты, страхи и надежды участников. Одной формулы для такого явления недостаточно.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хроники, письма участников и поздние пересказы нужно читать раздельно и вместе: каждый жанр отражает собственную цель, а не нейтральную картину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Реформация и язык спора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 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Памфлеты Реформации создавались не ради спокойного описания событий, а для убеждения. Их язык обычно резок, а выводы заранее направлены против оппонента.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обращались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смотрит, кому адресован текст: горожанам, духовенству, князю или широкому кругу читателей. Адресат помогает понять, какие эмоции и аргументы автор считал убедительными.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версий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лютеранские, католические и нейтральные свидетельства. Тогда видно, где перед нами описание фактов, а где — сознательное усиление конфликта и страхов.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 спор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различают событие и полемику вокруг него. Реформация стала не только церковным переломом, но и большим спором о праве говорить от имени истины.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пропаганда в исторических текстах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 сразу выдают позицию автора: «ересь», «твердыня веры», «заговор», «спасение». Такие формулировки не нейтральны и задают читателю нужную эмоциональную рамку.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обвинения и резкие противопоставления создают впечатление очевидной правоты одной стороны. Историк проверяет, не скрыта ли за таким приемом сложная реальность.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обращение к читателю, призывы согласиться и осудить противника сближают текст с проповедью или агитацией. Это важно для понимания цели источника.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ценны именно как свидетельства борьбы за мнение. Они показывают не только событие, но и то, как современники пытались управлять восприятием.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историческое сомнение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историка от разрозненных свидетельств к осторожному заключению.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историка и общественная память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отвечает не только за точность фактов, но и за то, как прошлое будет понято в школе, музее и общественной дискуссии.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возникает там, где отбирают лишь удобные детали. Этический подход требует полноты, проверки и ясного разделения факта и интерпретации.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исторической критики и публичной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наука учит не запоминать готовые версии, а проверять их, сравнивать и понимать контекст. Именно поэтому она формирует самостоятельное мышление и защищает от мифов.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 школа мышления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2026-07-26T02:16:30Z</dcterms:created>
  <dcterms:modified xsi:type="dcterms:W3CDTF">2026-07-26T02:16:30Z</dcterms:modified>
</cp:coreProperties>
</file>