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 и ключевые понятия клеточного деления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деление — основа роста, развития и регенерации живых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и значение исследования клеточного деления
</a:t>
            </a:r>
            <a:endParaRPr lang="en-US" sz="1927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1830-х годов изучение клеточного деления сформировало клеточную теорию и важно для медицины, биотехнологии и генетики, открывая перспективы регенеративной медицины.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клеточного деления: митоз и мейоз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происходит в соматических клетках, давая две идентичные диплоидные дочерние клетки, поддерживая генетическую стабилизацию.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протекает в гонадах, формируя четыре гаплоидных гаметы с уникальными генетическими комбинациями через рекомбинацию.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— митоз сохраняет постоянство генома, а мейоз способствует генетическому разнообразию и наследственной изменчивости.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жизненного цикла клетки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Интерфаза: подготовка к делению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 включает рост клетки (G1), репликацию ДНК (S) и подготовку к делению (G2), обеспечивая координацию биохимических процессов.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деления: процесс митоза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деления состоит из митоза и цитокинеза, завершая процесс создания двух дочерних клеток с полной генетической информацией.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Митоз: определение и биологическая роль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— деление эукариотической клетки, приводящее к образованию двух идентичных диплоидных клеток, обеспечивая тканевое обновление.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важен для развития эмбриона, регенерации и поддержания стабильности генома во всех клетках организма.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митоза обеспечивает правильное распределение хромосом и гармоничное функционирование клеточного организма.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митоза вызывают генетическую нестабильность, что может привести к заболеваниям, в том числе онкологическим.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митоза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конденсируются, становятся видимыми; исчезает ядерная оболочка; формируется веретено деления.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Метафаза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выстраиваются вдоль экватора клетки, обеспечивая точное распределение в дочерние клетки.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Анафаза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Сестринские хроматиды отделяются и движутся к противоположным полюсам, обеспечивая равномерное распределение генетического материала.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Телофаза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деспирализуются, формируются новые ядерные оболочки; завершается митоз; начинается цитокинез.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контроля клеточного цикла и деления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несколько контрольных точек, регулирующих переходы между фазами клеточного цикла и предотвращающих повреждения в ДНК.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этих механизмах могут привести к неконтролируемому росту клеток и развитию опухолей, что подчёркивает их медицинское значение.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митоза и мейоза по этапам и результату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включает кроссинговер, что увеличивает генетическое разнообразие потомства.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обеспечивает стабильность клеточного состава, а мейоз способствует адаптации и эволюции.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клеток, 2023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Мейоз: особенности и биологическое значение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состоит из двух последовательных делений, уменьшающих число хромосом вдвое и обеспечивающих гаметогенез.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включает кроссинговер в профазе I, который увеличивает генетическое разнообразие потомства.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роль мейоза — стабильное наследование хромосомного набора и формирование новых генетических комбинаций.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отличия между митозом и мейозом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параметров деления клеток, отражающее их биологические функции и результаты.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поддерживает генетическую стабильность, мейоз обеспечивает разнообразие и наследственность.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2024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как источник генетической изменчивости
</a:t>
            </a:r>
            <a:endParaRPr lang="en-US" sz="2264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профазы I мейоза происходит обмен участками между гомологичными хромосомами. Такой кроссинговер приводит к смешиванию генетического материала, создавая уникальные комбинации аллелей.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Данный механизм значительно повышает генетическое разнообразие потомства. Исследования на дрозофиле доказали, что частота кроссинговера существенно влияет на наследственные признаки.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Цитокинез: разделение цитоплазмы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митотического деления ядра цитоплазма разделяется на две дочерние клетки посредством образования борозды в животной клетке. Этот процесс завершается физическим отделением клеток.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растительных клеток цитокинез сопровождается формированием новой клеточной пластинки посредине клетки, что обеспечивает структурную целостность и последующее развитие.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видов грибов формируются перегородки из хитина, разделяющие цитоплазму на отдельные секции, что отличает их цитокинез от животных и растений.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клеточного деления и их последствия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Анеуплоидия и её проявления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разделения хромосом приводит к анеуплоидии, когда клетки содержат избыточный или дефицитный хромосомный набор. Например, синдром Дауна вызван трисомией 21-й хромосомы, что приводит к характерным физиологическим и умственным особенностям.
</a:t>
            </a:r>
            <a:endParaRPr lang="en-US" sz="1099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мутаций в онкологических заболеваниях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контроля клеточного деления способствуют накоплению мутаций и развитию раковых опухолей. Нарушение нормального хромосомного баланса и регуляции деления является ключевым фактором прогрессирования рака.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перестройки и врожденные пороки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Некорректное деление клеток может вызвать хромосомные реаранжировки, ведущие к врожденным аномалиям. Такие перестройки наносят ущерб структурам ДНК и изменяют функции важных генов во время развития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скорости деления клеток на развитие организма
</a:t>
            </a:r>
            <a:endParaRPr lang="en-US" sz="218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ткани с активным обновлением сохраняют умеренную регенеративную активность. У опухолевых клеток скорость деления значительно превышает нормальные показатели.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Понижение скорости деления связано с возрастным угасанием регенеративных процессов, за исключением патологических состояний с неконтролируемым ростом.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 по клеточной биологии,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673" y="1314140"/>
            <a:ext cx="674100" cy="7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3" y="2500590"/>
            <a:ext cx="770400" cy="7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648" y="3684452"/>
            <a:ext cx="674100" cy="7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бинарного деления у прокариот
</a:t>
            </a:r>
            <a:endParaRPr lang="en-US" sz="237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Репликация кольцевой ДНК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делением происходит точное удвоение кольцевой ДНК, что обеспечивает идентичность генетического материала в дочерних бактериях.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митотического веретена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эукариот, прокариоты не формируют веретено деления, что упрощает и ускоряет процесс разделения клетки.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цикл 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деления может занимать всего 20 минут у кишечной палочки, что способствует быстрому размножению и адаптации к условиям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использования клеточного деления в биотехнологии
</a:t>
            </a:r>
            <a:endParaRPr lang="en-US" sz="2114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растений и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культуры позволяют получать генетически идентичные организмы. Это широко применяется в сельском хозяйстве и сохранении редких видов путем выращивания из одиночных клеток.
</a:t>
            </a:r>
            <a:endParaRPr lang="en-US" sz="1041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трансгенных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Манипуляции с клеточным делением помогают внедрять новые гены в клетки для создания устойчивых к болезням или с улучшенными свойствами организмов.
</a:t>
            </a:r>
            <a:endParaRPr lang="en-US" sz="1081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Регенеративная медицина и синтез лекарств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тканей из клеток используют при лечении ожогов и болезней. Клеточные культуры позволяют синтезировать важные препараты, как инсулин, в больших масштабах.
</a:t>
            </a:r>
            <a:endParaRPr lang="en-US" sz="96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049984"/>
            <a:ext cx="3239400" cy="146725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регенерации, основанные на клеточном делении
</a:t>
            </a:r>
            <a:endParaRPr lang="en-US" sz="2215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примеры организмов и особенности их клеточного деления при регенерации разных частей тела.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деление является фундаментальным процессом для восстановления сложных структур и функций у различных видов.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Обзорные исследования по регенеративной биологии, 2022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фибробласты способны делиться от 40 до 60 раз, после чего наступает репликативное старение. Этот предел иллюстрирует биологическую основу уменьшения клеточной обновляемости с возрастом.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40-60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делений фибробластов ограничивают регенеративный потенциал клеток и способствуют процессам старения.
</a:t>
            </a:r>
            <a:endParaRPr lang="en-US" sz="1378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 области клеточного старения, 2021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исследования клеточного деления
</a:t>
            </a:r>
            <a:endParaRPr lang="en-US" sz="2184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Флуоресцентная микроскопия позволяет визуализировать динамику хромосом и белков во время митоза в живых клетках, обеспечивая детальный анализ стадий деления.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меченых антител и GFP-маркеров позволяет отслеживать специфические компоненты деления. Метод секвенирования ДНК в реальном времени выявляет молекулярные изменения на уровне генома.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275" y="2543899"/>
            <a:ext cx="8885400" cy="23341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8950" y="374598"/>
            <a:ext cx="6746100" cy="68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деление: ключ к будущему биомедицины
</a:t>
            </a:r>
            <a:endParaRPr lang="en-US" sz="2332" dirty="0"/>
          </a:p>
        </p:txBody>
      </p:sp>
      <p:sp>
        <p:nvSpPr>
          <p:cNvPr id="5" name="Text 1"/>
          <p:cNvSpPr txBox="1"/>
          <p:nvPr/>
        </p:nvSpPr>
        <p:spPr>
          <a:xfrm>
            <a:off x="1198950" y="1212675"/>
            <a:ext cx="67461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процессов клеточного деления открывает новые возможности для диагностики и лечения, а также для разработки инновационных методов регенерации и замедления старения организма.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2026-05-09T23:19:00Z</dcterms:created>
  <dcterms:modified xsi:type="dcterms:W3CDTF">2026-05-09T23:19:00Z</dcterms:modified>
</cp:coreProperties>
</file>