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Синтаксис. Второстепенные члены простого предложения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смысл, делают речь точной и выразительной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устройство простого предложения и готовит к синтаксическому разбору. Определения, дополнения и обстоятельства уточняют предмет, действие и условия, поэтому без них смысл остаётся слишком общим, хотя предложение и может быть грамматически правильным.
</a:t>
            </a:r>
            <a:endParaRPr lang="en-US" sz="1443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7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второстепенные члены предложения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не образуют грамматическую основу. Они зависят от главных слов или других зависимых слов и присоединяются к ним, уточняя их значение в 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второстепенных членов сообщение становится полнее: можно назвать признак предмета, указать объект действия, место, время, причину, цель или способ его выполнения.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Расширяют смысл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они не являются главными, эти слова входят в состав простого предложения и участвуют в передаче его общего смысла, делая высказывание точнее и выразительнее.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Входят в предложение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такую роль слова, нужно задавать вопрос от главного слова. Именно этот приём помогает отличить определение, дополнение и обстоятельство друг от друга.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разбору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группы своя смысловая роль и свой набор вопросов.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смысл помогают быстро определить синтаксическую роль слова.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второстепенных членов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признак предмета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всегда относится к существительному и уточняет его признак. Оно помогает понять, о каком именно предмете идёт речь, и делает описание более конкретным.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делают высказывание точнее и выразительнее. Благодаря им мы понимаем не просто «книга», а именно «прочитанная книга» или «новая книга».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оно нужно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день, мамина тетрадь, второй урок, прочитанная книга — во всех примерах определение добавляет важную подробность. Без него предмет назван, но не до конца описан.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определению задают вопросы какой? какая? какое? какие? чей? который? По этим вопросам легко найти слово, которое уточняет предмет и выделяет его среди других.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чаще всего определение выражено прилагательным или причастием; такие формы проще всего узнать в предложении.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составляют прилагательные и причастия, а остальные способы встречаются реже и требуют более внимательного разбора.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выражается определение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и несогласованные определения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определения изменяются вместе с существительным по роду, числу и падежу: интересная книга, интересной книги, интересными книгами. Они подстраиваются под главное слово.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 форме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определения выражаются прилагательными, причастиями и порядковыми числительными. Именно эти формы легко связать с существительным по грамматическим признакам.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выражаются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Несогласованные определения не изменяются вместе с существительным: стол из дерева, платье в горошек, дом справа. Они сохраняют свою форму независимо от главного слова.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Несогласованные определения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изменить вместе с существительным, оно согласованное. Если форма остаётся неизменной и связь выражена через предлог или особую конструкцию, определение несогласованное.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Дополнение: предмет действия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обозначает предмет, на который направлено действие, или предмет, с которым это действие связано. Оно помогает увидеть, на что именно распространяется действие.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читать книгу, помочь другу, говорить о природе, любоваться закатом показывают, что дополнение всегда связано с действием и уточняет его направленность.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дополнению задают вопросы косвенных падежей: кого? чего? кому? чему? кого? что? кем? чем? о ком? о чём? Это главный признак такой роли.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вопросы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дополнения предложение часто звучит слишком общо. Именно оно помогает понять, что читают, кому помогают или о чём говорят, делая высказывание точнее.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48103"/>
            <a:ext cx="4356600" cy="2127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синтаксиса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падежа есть свой вопрос, по которому легче найти дополнение.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определить падеж и установить зависимость слова от сказуемого.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вопросы дополнения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косвенное дополнение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410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чаще всего связано с переходным глаголом и отвечает на вопросы кого? что? : читать рассказ, решать задачу, писать письмо. Такое дополнение называют прямым.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3410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дополнение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0165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помогает точнее определять связь слов в предложении и не путать дополнение с другими второстепенными членами при синтаксическом разборе.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165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17875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дополнение выражает предмет в других падежных формах: помогать сестре, мечтать о путешествии, гордиться успехом. Оно не отвечает на вопросы прямого дополнения.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417875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дополнение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алгоритм: от грамматической основы к вопросу от сказуемого и проверке падежной формы
</a:t>
            </a:r>
            <a:endParaRPr lang="en-US" sz="1321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дополнение в предложении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Обстоятельство: признаки действия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13250" y="3014925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уточняет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13250" y="3389175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показывает, при каких условиях происходит действие: где оно совершается, когда начинается, как выполняется, по какой причине и с какой целью.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82000" y="3014925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82000" y="3389175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характеризует не предмет, а само действие, то чаще всего это обстоятельство, а не определение и не дополнение.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97625" y="3014925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97625" y="3389175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обстоятельство может быть выражено словами и сочетаниями: идти быстро, вернуться вечером, приехать в лагерь, остаться из-за дождя, прийти для разговора.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839913" y="1399413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оно важно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9913" y="1773663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обстоятельства высказывание остаётся понятным, но становится менее точным: слушатель не узнаёт место, время, причину или способ действия.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55538" y="1399413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вопросы отвечает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55538" y="1773663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нему задают вопросы где? куда? откуда? когда? как? почему? зачем? Эти вопросы помогают отличить обстоятельство от других второстепенных членов предложения.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обстоятельства отвечает на свой круг вопросов и помогает точнее понять смысл действия в предложении.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текстах встречаются обстоятельства места, времени и образа действия; остальные виды уточняют более сложные смысловые отношения.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синтаксиса русского языка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обстоятельств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выражается обстоятельство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чаще всего передаёт образ действия или степень признака: быстро, рядом, тихо, высоко. Такие слова легко узнать по вопросу и по тому, что они не изменяются.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добавочное действие и может уточнять способ или сопутствующее обстоятельство основного действия: смеясь, оглядываясь, торопясь. Оно помогает сделать фразу более живой.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существительного с предлогом указывает на место, время, причину или цель: после уроков, в лесу, из-за дождя, для разговора. Оно особенно часто встречается в учебных примерах.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с предлогом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иногда выражает цель действия: отправиться учиться, поехать помогать, выйти купить хлеб. В таком случае он отвечает на вопрос зачем? и относится к обстоятельству цели.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соотнести вопрос, смысл и роль слова в предложении.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связано с предметом, дополнение — с действием, обстоятельство — с условиями действия; правильный вопрос сразу показывает синтаксическую роль слова.
</a:t>
            </a:r>
            <a:endParaRPr lang="en-US" sz="1378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групп второстепенных членов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второстепенные члены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второстепенные члены относятся к одному и тому же слову и отвечают на одинаковые вопросы, поэтому в предложении выполняют одну синтаксическую функцию.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роль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могут стоять несколько однородных определений: тихий, светлый, тёплый день. Они перечисляют признаки одного предмета и помогают сделать описание подробнее.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определений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дополнения называют несколько предметов действия: читать книги и журналы, собирать марки и открытки. Они соединяются союзами или перечислением.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дополнений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обстоятельства уточняют действие с разных сторон: идти быстро и уверенно, работать в классе и дома. Такое перечисление делает сообщение более точным и выразительным.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обстоятельств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простого предложения и определении второстепенных членов
</a:t>
            </a:r>
            <a:endParaRPr lang="en-US" sz="128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синтаксического разбора предложения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второстепенных членов
</a:t>
            </a:r>
            <a:endParaRPr lang="en-US" sz="227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книга друга слово друга часто принимают за определение, хотя оно отвечает на вопрос косвенного падежа и связано с дополнением, а не с признаком предмета.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определение и дополнение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одинаковая форма слова в разных предложениях выполняет разные роли. Поэтому важно учитывать не только окончание, но и то, что именно слово обозначает в контексте.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смысл высказывания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спрашивать не по памяти, а от главного слова: от сказуемого или существительного к зависимому слову. Именно вопрос показывает связь в предложении.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задают вопрос от главного слова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сам по себе не показывает роль слова. В лес может обозначать направление и быть обстоятельством, а о лесе — предмет мысли и быть дополнением.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предлог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добавленное слово расширяет сообщение и помогает представить событие не только в общем виде, но и во всех важных деталях.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точно подобранных второстепенных членов, тем яснее картина действия: кто пришёл, каким был, когда и куда пришёл.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школьного курса русского языка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второстепенные члены делают предложение точнее
</a:t>
            </a:r>
            <a:endParaRPr lang="en-US" sz="24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члены: точность и смысл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Определение, дополнение и обстоятельство делают простое предложение точным и выразительным. Если уметь задавать правильный вопрос от главного слова, синтаксический разбор становится понятным и не вызывает затруднений.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2026-05-28T14:20:23Z</dcterms:created>
  <dcterms:modified xsi:type="dcterms:W3CDTF">2026-05-28T14:20:23Z</dcterms:modified>
</cp:coreProperties>
</file>