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русской литературе стал не только фоном, но и героем культуры.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петербургском Парнасе: город, который стал литературным героем
</a:t>
            </a:r>
            <a:endParaRPr lang="en-US" sz="266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Парнас: от мифа к литературе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Парнас — символ поэтического вдохновения, а в русской традиции это еще и круг авторов, для которых Петербург стал местом творчества, славы и литературной памяти.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центр новой русской литературы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1703: основание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 был заложен как будущая столица, и вместе с властью здесь сосредоточились образование, печать и культурная жизнь.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7611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укрепляются Академия наук, типографии и журналы, формируя среду для новой книжной культуры.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522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— 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поэзия и литературные общества делают город главным пространством общения писателей и читателей.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707000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становится столицей русской словесности, где складываются ключевые темы городской прозы и поэзии.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2344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усиливает литературную роль города, превращая его в центр художественных поисков и споров.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Державин: начало петербургской поэтической традиции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службы и достоинства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связал свою жизнь с Петербургом как со столицей, где служба и поэзия не противопоставлялись, а дополняли друг друга. Его лирика утверждала гражданскую ответственность слова и показывала, что поэт может говорить с властью на равных.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«Фелица» и новый поэтический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«Фелица» принесла Державину широкую известность и обозначила переход от придворной риторики к более живой и личной интонации. В этом тексте чувствуется не только уважение к традиции, но и самостоятельность автора как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поэты петербургского Парнаса и их тексты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связаны с Петербургом через произведения, адреса и культурные эпохи.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объединяет авторов разных эпох не только географически, но и тематически: через город, память, историю и особую поэтическую интонацию.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русской литературы XVIII–XX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7585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63430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места Петербурга как знаки культуры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Мойка, 12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последней квартиры Пушкина стал одним из самых узнаваемых литературных мест города и важной точкой памяти о его жизни и творчестве.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Анной Ахматовой и хранит не только биографию поэта, но и атмосферу исторической памяти, особенно важную для темы «Реквиема».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проспект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улица, а символ городской многоликости, где блеск, движение и одиночество постоянно существуют рядом.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он связан с прогулками, наблюдением за городом и особой петербургской созерцательностью, заметной у разных авторов.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Александринский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центров культурной жизни Петербурга, где пересекались театр, чтение, публичность и литературная репутация.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петербургской поэзии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литературная энергия города менялась вместе с историей страны и культурными эпохами.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художественной продуктивности приходится на XIX и начало XX века, а позднейшие периоды связаны прежде всего с памятью и сохранением наследия.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литературной истории Петербурга XVIII–XX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Петербург: город как судьба поэта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сопровождал Пушкина с лицейских лет: здесь он получил образование, вошел в литературную среду и определил для себя тему города как пространства истории и личного выбора.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и «Медном всаднике» город раскрывается как мир контрастов: блеск столицы соседствует с внутренней тревогой, а государственная мощь — с судьбой отдельного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 Пушкина Петербург впервые становится не только местом действия, но и полноправным участником сюжета, влияющим на характер, конфликт и финальный смысл произведения.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проспект в литературе: фасад и скрытая реальность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витрина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проспект в литературе связан с движением, встречами и ощущением большого города, где все кажется ярким и доступным. Это пространство блеска, который притягивает взгляд и одновременно скрывает повседневную суету.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проспект показывает обманчивость внешнего впечатления: за фасадом легко обнаруживаются одиночество, пустота и разрыв между видимостью и реальностью. У Пушкина и Блока этот мотив получает более широкий и тревожный смысл.
</a:t>
            </a:r>
            <a:endParaRPr lang="en-US" sz="10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петербургский литературный мир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историческое развитие городской литературы и культурной памяти Петербурга.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поэты, объединения и литературные споры
</a:t>
            </a:r>
            <a:endParaRPr lang="en-US" sz="2181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59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становится центром нового поэтического поиска: здесь особенно остро ощущаются перемены эпохи, а литература отвечает на них обновлением языка и формы.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733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«Бродячая собака»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кафе превращается в живую площадку встреч, чтений и споров, где смешиваются театр, поэзия и городская богема Серебряного 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196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и кружки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объединения, где обсуждают ремесло стиха, роль традиции и ответственность автора; рядом развиваются символизм, футуризм и акмеизм.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7270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Блок, Гумилёв, Ахматова, Мандельштам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творчество закрепляет за Петербургом статус столицы высокой поэзии, где личная интонация соединяется с ощущением времени, культуры и исторического перелома.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адреса поэтов и их литературное значение
</a:t>
            </a:r>
            <a:endParaRPr lang="en-US" sz="2325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адресов помогает увидеть, как город закрепляет память об авторах и их произведениях.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 в Петербурге работают как знаки культурной памяти: они связывают конкретное место с автором, текстом и историческим образом города.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литературные музеи и мемориальные адреса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и Ахматовой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Петербург часто предстает тревожным и зыбким: город полон предчувствий, призрачных силуэтов и напряжения, которое делает повседневность почти мистической.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видит Петербург через личную и историческую память: улицы, дома и комнаты сохраняют следы утрат, ожидания и человеческого достоинства.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поэтов город не ограничивается пейзажем. Он становится участником переживания, которое формирует ритм, интонацию и смысл стихотворения.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петербургские тексты показывают, как пространство может выражать эпоху: в одном случае — надлом и тревогу, в другом — память и нравственную стойкость.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Петербурга в поэзии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переходят из текста в текст и складываются в узнаваемый городской код, понятный даже без прямого называния города.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поэзии описывается через устойчивые символы, поэтому его образ остается цельным и легко узнаваемым у разных авторов.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Пушкина, Гоголя, Блока, Ахматовой и Мандельштама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музеи как хранители литературной памяти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Экскурсионные маршруты и выставки превращают Петербург в живой учебник литературы: они помогают связать биографию автора, конкретный адрес и смысл произведения.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поэтам, мемориальные доски и музеи-квартиры делают литературную историю видимой в городской среде. Человек может не только прочитать текст, но и увидеть место, с ним связанное.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«Петербургский текст» в литературе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набор произведений о городе, а общий образный язык: вода, туман, лабиринт улиц, чиновный порядок, двойники и ощущение скрытой угрозы.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Петербурга оформился в литературе XIX века и стал важной моделью для последующих писателей и поэтов, которые продолжили и усложнили этот код.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город воспринимается как символ исторической памяти и внутреннего испытания, где внешняя красота всегда соседствует с тревогой и духовным поиском.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поэтов петербургского Парнаса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видны не только в биографиях, но и в том, как авторы воспринимают город: как среду творчества, памяти и напряженного диалога с эпохой.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объединяет поэтов через место, стиль и исторический опыт: именно поэтому его литературная традиция остается цельной и многоголосой.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история Петербурга XVIII–XX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Петербург сохраняет статус поэтического центра
</a:t>
            </a:r>
            <a:endParaRPr lang="en-US" sz="2299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особенно заметна непрерывность культурной среды: рядом существуют архитектура, музеи, архивы, университеты и театры, поддерживающие интерес к слову.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хранит материальные следы нескольких эпох, поэтому литература здесь воспринимается не отвлеченно, а как часть реального исторического пространства.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тексты постоянно возвращают Петербург в современное сознание, а школьное и музейное чтение делает его узнаваемым для новых поколений.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памяти, искусства и городской повседневности сохраняет за Петербургом особую роль в русской словесности.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Петербурге и их темы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раскрывают город через свои главные мотивы и конфликты.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тексты объединяет не сюжет, а особый взгляд на город: он становится испытанием для человека, общества и исторической памяти.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Парнас: город, который стал литературной памятью
</a:t>
            </a:r>
            <a:endParaRPr lang="en-US" sz="2895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Парнас показывает, как реальные улицы, дома и адреса превращаются в культурные символы. Через поэтов и их тексты город стал частью национального воображения и школьной памяти.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2026-05-20T03:13:37Z</dcterms:created>
  <dcterms:modified xsi:type="dcterms:W3CDTF">2026-05-20T03:13:37Z</dcterms:modified>
</cp:coreProperties>
</file>