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5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Европа XI-XV веков: ключевые темы и обзор
</a:t>
            </a:r>
            <a:pPr algn="l" indent="0" marL="0">
              <a:lnSpc>
                <a:spcPct val="90000"/>
              </a:lnSpc>
              <a:buNone/>
            </a:pPr>
            <a:r>
              <a:rPr lang="en-US" sz="17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стран и ключевых событий католической Европы позднего Средневековья.
</a:t>
            </a:r>
            <a:endParaRPr lang="en-US" sz="365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XI-XV века: формирование католических государств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Европа разделилась на католическую и православную части. Католическая церковь под властью Папы Римского стала основой культуры и политики Западной Европы, усилилась роль городов и образования.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католической церкви в обществе XI-XV веков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обладал не только духовной, но и политической властью, влияя на королей и аристократию через церковные указы и советы. Его авторитет был важнейшим для легитимации правителя.
</a:t>
            </a:r>
            <a:endParaRPr lang="en-US" sz="929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влияние Папы Римского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управляла школами и университетами, формируя средневековую систему образования. Также она регулировала моральные и гражданские нормы через каноническое право и церковные праздники.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образованием и законом
</a:t>
            </a:r>
            <a:endParaRPr lang="en-US" sz="1343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здания доминировали в городах, становясь центрами общественной жизни. Большинство жителей были верующими католиками, активно участвовавшими в религиозных обрядах и традициях.
</a:t>
            </a:r>
            <a:endParaRPr lang="en-US" sz="94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 городской жизни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— лидер католического мира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установлением династии Капетингов в 987 году французские короли активно боролись с феодалами, централизуя власть и усиливая связи с Церковью для легитимации своих прав.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Капетинги и укрепление власти
</a:t>
            </a:r>
            <a:endParaRPr lang="en-US" sz="1057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стала духовным и образовательным центром, где развивались богословие и философия. Университет Парижа привлекал ученых и студентов со всей Европы.
</a:t>
            </a:r>
            <a:endParaRPr lang="en-US" sz="784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как центр церковной культуры
</a:t>
            </a:r>
            <a:endParaRPr lang="en-US" sz="885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Клюни и Сен-Дени оказывали важное влияние на религиозную жизнь и культуру, способствуя распространению монашеских реформ и архитектурных стилей.
</a:t>
            </a:r>
            <a:endParaRPr lang="en-US" sz="774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монастыри Франции
</a:t>
            </a:r>
            <a:endParaRPr lang="en-US" sz="103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Испания: Реконкиста и закрепление католицизма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Реконкиста длилась несколько веков и завершилась освобождением Испании от мусульманского влияния, что стало основой формирования католического государства.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освобождения через Реконкисту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Изабеллы и Фердинанда в 1469 году объединил два крупнейших королевства, создавая сильную католическую монархию и усиливая религиозную монополию.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Кастилии и Арагона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Инквизиция следила за чистотой католической веры, преследуя еретиков и иных вероотступников, что укрепляло единообразие религиозной жизни страны.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инквизиции в контроле веры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Португалия: формирование католической идентичности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короли активно содействовали распространению христианства, участвуя в крестовых походах и строя монастыри, укрепляющие духовную и светскую власть.
</a:t>
            </a:r>
            <a:endParaRPr lang="en-US" sz="771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Христианизация Пиренейского полуострова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не только поддерживали религию, но и способствовали развитию науки и искусства, обеспечивая связь государства с церковными институтами.
</a:t>
            </a:r>
            <a:endParaRPr lang="en-US" sz="883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как центры культуры
</a:t>
            </a:r>
            <a:endParaRPr lang="en-US" sz="1004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Лиссабона и Порту связывали Португалию с остальной Европой, способствуя экономическому росту и расширению католического влияния за пределы континента.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держава и торговля
</a:t>
            </a:r>
            <a:endParaRPr lang="en-US" sz="11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империя: католический центр Европы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включала германские земли, Чехию и Италию, где католицизм сочетался с разными языковыми и культурными особенностями, создавая сложную политическую структуру.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Многонациональность и религия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императора осуществлялась Папой, что подчеркивало зависимость светской власти от церковной, однако соперничество между ними часто приводило к конфликтам.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 Папа: борьба за власть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общий католицизм, местные князья сохраняли значительную автономию, что отражало баланс между централизованной церковью и региональной властью.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единство и политические разногласия
</a:t>
            </a:r>
            <a:endParaRPr lang="en-US" sz="12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 папские государства в католической Европе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 Ватиканом был духовной столицей католицизма, откуда распространялась церковная политика и организовывались крестовые походы и реформы.
</a:t>
            </a:r>
            <a:endParaRPr lang="en-US" sz="861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 как религиозный центр
</a:t>
            </a:r>
            <a:endParaRPr lang="en-US" sz="10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Флоренция, Венеция и Милан развивали искусство и науку, став центрами Возрождения с именами таких мастеров, как Джотто, Леонардо да Винчи и Микеланджело.
</a:t>
            </a:r>
            <a:endParaRPr lang="en-US" sz="77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Города-республики и культура
</a:t>
            </a:r>
            <a:endParaRPr lang="en-US" sz="1088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фрески, соборы и дворцы отражали религиозные ценности, соединяя готические и ренессансные стили, влияя на всю католическую Европу.
</a:t>
            </a:r>
            <a:endParaRPr lang="en-US" sz="83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живопись
</a:t>
            </a:r>
            <a:endParaRPr lang="en-US" sz="13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Монашеские ордены: вклад в культуру и образование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бенедиктинского ордена распространяли новые методы земледелия и поддерживали научные исследования, формируя основы средневековой экономики.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 и развитие сельского хозяйства
</a:t>
            </a:r>
            <a:endParaRPr lang="en-US" sz="127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ордены занимались проповедью, обучением и заботой о бедных, распространяя христианские ценности и способствуя росту грамотности.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Францисканцы и доминиканцы: миссионерская деятельность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хранили рукописи, развивали медицину и оказывали помощь странникам, что играло важную роль в осуществлении социальной помощи.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— центры знаний и медицины
</a:t>
            </a:r>
            <a:endParaRPr lang="en-US" sz="1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Папы Римского на католические государства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 обладал высшей духовной властью, влияя на законы и религиозные обряды по всей Западной Европе.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имел право объявлять церковные наказания, включая интердикты, и инициировать крестовые походы для защиты веры.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Ватикан контролировал назначение епископов и оказывал политическое влияние на выбор и поддержку монархов в католических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причины, участники и последствия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1096 году Папа Урбан II призвал христиан освободить Святую землю от мусульман. Тысячи рыцарей и простых людей отправились в дальние походы, чтобы защитить веру и обрести прощение грехов.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крестовых походов
</a:t>
            </a:r>
            <a:endParaRPr lang="en-US" sz="1217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крестовых походах участвовали не только знатные рыцари из Франции, Германии и Италии, но и крестьяне, ремесленники, а также монахи. Это была массовая мобилизация общества вокруг религиозной идеи.
</a:t>
            </a:r>
            <a:endParaRPr lang="en-US" sz="752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участников
</a:t>
            </a:r>
            <a:endParaRPr lang="en-US" sz="1343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привели к созданию новых государств на Ближнем Востоке, расширению торговых связей и культурных обменов. Они укрепили позицию Церкви и способствовали развитию военной техники и тактики.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влияние крестовых походов
</a:t>
            </a:r>
            <a:endParaRPr lang="en-US" sz="9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университеты католических стран средневековья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средневековой Европе первоначально проходило в монастырях и соборах. Монахи занимались перепиской книг и обучали детей грамоте, что было основой для будущего развития науки.
</a:t>
            </a:r>
            <a:endParaRPr lang="en-US" sz="921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образование и школы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XII-XIII веках возникли первые университеты Европы — Болонский, Парижский и Оксфордский. Они стали центрами научных знаний, изучали философию, грамматику и теологию на латыни, что укрепляло религиозные идеи.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университетов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объединяли студентов и преподавателей из разных стран, способствуя распространению знаний и культуры. Они готовили священников, юристов и ученых, что меняло структуру общества и усиливало роль Церкви.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университетов на общество
</a:t>
            </a:r>
            <a:endParaRPr lang="en-US" sz="1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искусство и культура католической Европы XI-XV веков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появились высокие готические соборы с изящными сводами и цветными витражами. Например, Нотр-Дам де Пари и Кёльнский собор поражали величием и служили местом духовного объединения.
</a:t>
            </a:r>
            <a:endParaRPr lang="en-US" sz="764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Готическая архитектура соборов
</a:t>
            </a:r>
            <a:endParaRPr lang="en-US" sz="1014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Фрески, миниатюры и скульптуры на библейские сюжеты украшали церкви и рассказывают о святых и событиях из Библии, помогая верующим лучше понять христианские истории.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живопись и скульптура
</a:t>
            </a:r>
            <a:endParaRPr lang="en-US" sz="906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католических праздниках устраивались театрализованные представления — мистерии, а церковная музыка, особенно хоралы, играла важную роль в богослужениях и объединяла прихожан.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мистерии и музыка
</a:t>
            </a:r>
            <a:endParaRPr lang="en-US" sz="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 экономики в католической Европе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города, такие как Венеция, Флоренция и Брюгге, являлись центрами морской торговли и банковских операций, связывая Европу с Востоком и Русью.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Гильдии купцов и ремесленников контролировали качество продукции и защищали интересы своих членов, что способствовало развитию мануфактур и ремесленного производства.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 ярмарки становились значимыми событиями, куда стекались торговцы и покупатели из разных стран, стимулируя рост денежного обращения и специализацию товаров.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профессий и банковское дело способствовали экономической динамике, увеличению богатства городов и укреплению их политической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военные конфликты католических стран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государства вели войны с мусульманскими государствами во время Реконкисты и крестовых походов, стремясь расширить свои территории и укрепить влияние Церкви.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Столетняя война между Францией и Англией была примером религиозно-политического конфликта, повлиявшего на формирование национальных государств и систему феодальных отношений.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союзы между монархами укрепляли общие интересы, но поражения в войнах вызывали внутренние распри и подрывали авторитет как светской, так и церковной власти.
</a:t>
            </a:r>
            <a:endParaRPr lang="en-US" sz="10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соборы и памятники католических стран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Кёльнского собора началось в 1248 году. Это величественное готическое сооружение с роскошными витражами и башнями стало символом религиозной мощи Германии и притягивает внимание паломников.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Кёльнский собор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Начатое в конце XV века строительство собора Святого Петра символизировало духовное и политическое лидерство Папы Римского. Здание объединяет архитектурные стили и хранит в себе культурное наследие католицизма.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Святого Петра в Ватикане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Нотр-Дам, возводившийся с 1163 года, является шедевром готической архитектуры и центром религиозной жизни Парижа. Этот собор славится своими стрельчатыми арками и величественными витражами.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Нотр-Дам де Пари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католическом средневековом городе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делились на купцов, ремесленников и знать. Их дома возводились из дерева и камня, а улицы оставались узкими и извилистыми, формируя характер городской жизни и ощущение общности.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города
</a:t>
            </a:r>
            <a:endParaRPr lang="en-US" sz="110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был сердцем города, где проходила торговля, а рядом располагались церковь, школа и здание гильдии, что отражало связь повседневной жизни с религией и профессиональной организацией.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и общественные места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обучались ремеслам у мастеров и в церковных школах, где изучали основы грамоты и катехизиса, готовясь к взрослой жизни под постоянным влиянием религиозных традиций.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детей
</a:t>
            </a:r>
            <a:endParaRPr lang="en-US" sz="9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социальные трудности католических стран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 1347–1351 годов унесла жизни миллионов людей, вызвав резкое сокращение населения и разрушение социально-экономических структур в Европе.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и её последствия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бедствия вызывали гонения на евреев и обвинения в колдовстве, что приводило к усилению социальных напряжений и росту религиозного фанатизма среди населения.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реакции и обвинения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начали переосмысливать отношение к жизни и смерти. Распространялись новые религиозные движения и усиливалось стремление к духовному возрождению и покаянию.
</a:t>
            </a:r>
            <a:endParaRPr lang="en-US" sz="954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Духовные поиски и изменения
</a:t>
            </a:r>
            <a:endParaRPr lang="en-US" sz="13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Новому времени: экспансии и изменения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 века Испания и Португалия возглавили морские экспедиции: Колумб открыл Америку в 1492 году, а Васко да Гама достиг Индии в 1498 году, что изменило взгляд на мир.
</a:t>
            </a:r>
            <a:endParaRPr lang="en-US" sz="76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Великих географических открытий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Экспансии сопровождались миссионерской деятельностью, когда католические монахи и священники стремились обратить местное население Америки, Африки и Азии в христианство.
</a:t>
            </a:r>
            <a:endParaRPr lang="en-US" sz="76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католической веры
</a:t>
            </a:r>
            <a:endParaRPr lang="en-US" sz="891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способствовала формированию новых культурных и торговых связей, а распространение католицизма оказало важное воздействие на политику, общество и мировоззрение Европы.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европейскую цивилизацию
</a:t>
            </a:r>
            <a:endParaRPr lang="en-US" sz="8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сформировал основы европейской культуры, объединив королевства в духовном и политическом единстве. Католицизм способствовал развитию общества, искусства и науки, задав направление для будущих эпох.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католической Европы XI-XV веков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2026-05-10T13:39:59Z</dcterms:created>
  <dcterms:modified xsi:type="dcterms:W3CDTF">2026-05-10T13:39:59Z</dcterms:modified>
</cp:coreProperties>
</file>