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стиль в английском языке: живая речь в общении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по-английски легко, естественно и уместно?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неформальный стиль и зачем он нужен восьмикласснику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речь звучит в чатах, переписке, коротких ответах и дружеских диалогах. Она помогает понимать живой английский, выбирать нужный тон и увереннее общаться в повседневных ситуациях.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неформального английского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483125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неформальной речи чаще используются знакомые и частотные слова, которые легко понять без сложного контекста. Такой выбор делает сообщение короче, понятнее и ближе к обычному разговору.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38284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обычно строятся просто и без лишних деталей. Это помогает быстрее отвечать, удерживать внимание собеседника и создавать ощущение живого, непринуждённого общения.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793440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I, you, we, they часто делают речь более прямой и личной. В неформальном стиле говорящий обращается к собеседнику естественно, без формальной дистанции.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48613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и переписке часто встречаются формы I'm, don't, it's, let's, can't, won't. Они звучат естественно и помогают передавать мысль быстрее, чем полные варианты слов.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3797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cool, great, nice, awesome, no problem, sure придают речи дружелюбный и живой тон. Они показывают отношение говорящего без длинных объяснений и сложных формулировок.
</a:t>
            </a:r>
            <a:endParaRPr lang="en-US" sz="8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речь в жизни подростков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чаты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одноклассников неформальный английский встречается особенно часто. Здесь уместны короткие ответы, быстрые реакции и простые слова, потому что общение идёт в привычном и доверительном формате.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подростки обычно говорят проще и короче, чем на уроке. В таких диалогах естественно звучат лаконичные реплики, дружелюбные обращения и фразы, которые легко произнести на ходу.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в соцсетях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социальных сетях важны скорость и краткость, поэтому тексты часто состоят из коротких фраз, сокращений и эмоциональных вставок. Это делает общение более свободным и современным.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со сверстниками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ровесников язык звучит менее официально и более непринуждённо. Подростки выбирают слова, которые помогают говорить быстро, понятно и без лишней вежливой дистанции.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и неформальный стиль: ключевые различия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структура и тон высказывания в зависимости от ситуации общения.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речь короче и свободнее, а формальная точнее и сдержаннее; выбор зависит от адресата и цели.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для 8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28432"/>
            <a:ext cx="261000" cy="26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696130"/>
            <a:ext cx="261000" cy="26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9665" y="3356617"/>
            <a:ext cx="240975" cy="275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31517"/>
            <a:ext cx="261000" cy="261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 и выражения в английском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Okay, cool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быстро поддержать разговор и показать спокойное, доброжелательное отношение. Они часто звучат в коротких ответах, когда не нужно объяснять мысль подробно.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Yep, nope, sure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встречаются в живом общении, потому что они звучат просто и естественно. Они особенно удобны в переписке и в быстрых устных ответах среди друзей.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Thanks, see ya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прощания и благодарности делают сообщение лёгким и дружелюбным. В неформальной речи они звучат непринуждённо, но при этом сохраняют вежливость.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Gotta, wanna, kinda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сокращённые формы часто слышны в разговоре, но не подходят для официальных текстов. Они помогают передать быструю, естественную речь, характерную для повседневного общения.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Lots of, no problem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добавляют ясности и живости без излишней официальности. Они помогают говорить просто, уверенно и по-дружески, особенно в знакомой компании.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разных ситуаций общения на английском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 можно выразить по-разному: нейтрально или более по-дружески, в зависимости от собеседника и обстановки.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варианты обычно короче и проще, но смысл остаётся тем же; выбор формы зависит от близости общения.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сравнения стилей речи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уместен ли неформальный стиль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речи по собеседнику и ситуации общения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 неформальной английской речи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483125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неформальной речи легко передать радость и одобрение с помощью коротких восклицаний и тёплых слов. Фразы вроде Wow! и That’s great! звучат естественно и сразу создают дружелюбный тон.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38284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и 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вопросы и восклицания помогают показать удивление или интерес без длинных объяснений. Такие реплики, как Really? или No way, делают диалог живым и эмоциональным.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793440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 лёгкость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с So funny! или похожими выражениями передают шутливое настроение и непринуждённость. В таком стиле собеседникам проще понять, что фраза сказана без напряжения.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48613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и успокоение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Don’t worry, It’s okay и похожие короткие ответы помогают поддержать человека. Неформальная речь звучит теплее, потому что в ней меньше официальной дистанции.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3797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и знаки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настроение усиливают восклицательные знаки, повтор слов и смайлы. Они делают сообщение более выразительным, но их важно использовать умеренно, чтобы текст оставался понятным.
</a:t>
            </a:r>
            <a:endParaRPr lang="en-US" sz="8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стиль в сообщениях и соцсетях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время важнее формальности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соцсетях подростки часто выбирают thx вместо thank you и brb вместо be right back. Это экономит время и помогает не терять темп разговора. Краткость становится удобной, когда нужно ответить сразу и сохранить дружелюбный тон.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чат между 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мессенджере переписка часто выглядит очень короткой: один пишет btw, другой отвечает lol, а третий добавляет idk. Такие сообщения передают мысль быстро и без лишних слов. Именно поэтому цифровое общение кажется лёгким и почти разговорным, даже если собеседники не рядом.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Экран, который говорит сам за себя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реплики, реакции и эмодзи создают ощущение живого диалога, даже если люди общаются через экран. Неформальный стиль здесь помогает звучать естественно, потому что сообщение сразу показывает настроение и отношение к собеседнику.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элементов складывается неформальный текст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набор элементов делает сообщение быстрым для чтения и удобным для живого общения в чате или разговоре.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неформального текста — простая лексика; сокращения и короткие формы усиливают ощущение естественной, современной речи.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основе учебного материала по теме неформального стиля.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 неформальном общении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дружеской переписке английский язык сохраняет базовую вежливость: please, thank you, sorry и excuse me помогают звучать уважительно и не делают сообщение холодным.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речь должна быть тёплой и спокойной. Короткие фразы, улыбка в словах и доброжелательные реплики помогают поддержать контакт без лишней официальности.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адресату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зависит не только от знакомых слов, но и от отношения к собеседнику. Если человек чувствует уважение, неформальность воспринимается естественно и уместно.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дозволенного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стиль не подходит для грубости, насмешек и резких ответов. Если тон становится обидным, общение перестаёт быть дружеским и нарушает правила 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 в неформальном английском
</a:t>
            </a:r>
            <a:endParaRPr lang="en-US" sz="2163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сленга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количество разговорных слов и сокращений может сделать текст трудным для понимания. Лучше использовать их дозированно, чтобы сообщение оставалось понятным и естественным.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Неподходящий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формы нельзя автоматически переносить в письмо учителю, учебную работу или обращение в организацию. В таких случаях нужен более нейтральный и аккуратный стиль.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Капслок, грубые слова и раздражённые реплики создают впечатление невежливости. Даже в чате с друзьями важно сохранять спокойный и уважительный тон общения.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Фамильярность вместо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школьники путают дружелюбие с чрезмерной развязностью. Неформальный стиль должен звучать легко, но не переходить границу, за которой теряется уважение к собеседнику.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фраза: от нейтральной к неформальной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разговоре с друзьями английская фраза часто становится короче, проще и звучит более естественно, сохраняя тот же смысл.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варианты короче и звучат живее, но не искажают смысл. Это делает их удобными для повседневного общения.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речевых вариантов в английском языке.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превратить нейтральный английский текст в неформальный
</a:t>
            </a:r>
            <a:endParaRPr lang="en-US" sz="1936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преобразования текста для общения с другом или одноклассником.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устная речь на уроке и вне школы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неформальной речи многое передаёт интонация: вопрос, удивление, согласие или сомнение слышны даже без длинных объяснений, поэтому короткие ответы становятся понятными.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люди говорят не полными предложениями, а короткими репликами вроде Yeah, Sure или Sounds good. В живом разговоре это звучит естественно и быстро.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мимика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Жесты, взгляд и выражение лица помогают уточнить смысл сказанного. Благодаря этому собеседники понимают друг друга даже тогда, когда слов совсем немного.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могут звучать по-разному в классе, на перемене или после уроков. Именно обстановка подсказывает, насколько свободной может быть речь.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неформальный английский встречается чаще всего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отношения между собеседниками, тем свободнее речь: это хорошо заметно в личной переписке и разговорах со сверстниками.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стиль чаще всего появляется там, где важны скорость, близость и короткий обмен сообщениями, а не строгая точность формулировок.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оценка ситуаций общения, без статистических измерений.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72439"/>
            <a:ext cx="244200" cy="19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18821"/>
            <a:ext cx="244200" cy="217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распознавать неформальный стиль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переписку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английский часто встречается в сообщениях и чатах. Если уметь распознавать сокращения и короткие реплики, легче быстро понимать смысл разговора.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фильмы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фильмах и сериалах персонажи говорят живым языком, поэтому без знания неформальных выражений трудно уловить шутки, эмоции и дружеские реакции героев.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современные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тексты для подростков нередко содержат короткие фразы и разговорные слова. Их понимание помогает читать быстрее и не терять общий смысл сообщения.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нужный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ясно, где уместна неформальность, проще подобрать правильный стиль общения. Это помогает говорить вежливо, естественно и без ошибок в разных ситуациях.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Мини-чеклист уместной неформальной речи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796869" y="1343400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собеседник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пишете другу, однокласснику или близкому человеку, неформальный стиль обычно уместен. С незнакомым взрослым или учителем лучше выбрать более нейтральную форму.
</a:t>
            </a:r>
            <a:endParaRPr lang="en-US" sz="862" dirty="0"/>
          </a:p>
        </p:txBody>
      </p:sp>
      <p:sp>
        <p:nvSpPr>
          <p:cNvPr id="13" name="Text 3"/>
          <p:cNvSpPr txBox="1"/>
          <p:nvPr/>
        </p:nvSpPr>
        <p:spPr>
          <a:xfrm>
            <a:off x="796869" y="197982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личных, бытовых и простых тем неформальная речь подходит хорошо. Если тема сложная, учебная или официальная, стоит избегать чрезмерной разговорности.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796869" y="2616236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выбрать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должны быть понятными, доброжелательными и не слишком резкими. Лучше использовать простую лексику, чем перегружать сообщение редкими сокращениями или грубыми выражениями.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796869" y="325264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должен быть тон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шутке важно сохранять спокойствие и уважение. Дружелюбный тон помогает общаться свободно, не переходя границу фамильярности или обиды.
</a:t>
            </a:r>
            <a:endParaRPr lang="en-US" sz="862" dirty="0"/>
          </a:p>
        </p:txBody>
      </p:sp>
      <p:sp>
        <p:nvSpPr>
          <p:cNvPr id="16" name="Text 6"/>
          <p:cNvSpPr txBox="1"/>
          <p:nvPr/>
        </p:nvSpPr>
        <p:spPr>
          <a:xfrm>
            <a:off x="796869" y="3865965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идёт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Чат, личное сообщение или разговор после уроков чаще допускают неформальность. Если ситуация официальная, стиль лучше сделать более нейтральным и аккуратным.
</a:t>
            </a:r>
            <a:endParaRPr lang="en-US" sz="8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работает неформальный стиль в английском языке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английский делает общение короче, проще и живее, но требует чувства меры. Если помнить о собеседнике, ситуации и вежливости, можно говорить естественно и уместно.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2026-05-31T01:23:09Z</dcterms:created>
  <dcterms:modified xsi:type="dcterms:W3CDTF">2026-05-31T01:23:09Z</dcterms:modified>
</cp:coreProperties>
</file>