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состав и строение белков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— молекулы из аминокислот, важные для жизни и структуры органов.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термин «белок» ввёл Берцелиус в 1838 году. Альбумин был первым выделенным белком. Понимание роли белков в клетках сформировалось в XIX–XX веках, открыв фундаментальные биологические процессы.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белков и их значение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белков: основные элементы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образованы из основных элементов: углерода, водорода, кислорода и азота — создающих основу аминокислот.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белки включают серу и фосфор, обеспечивая особые химические свойства и функции молекул.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структурные единицы белков — аминокислоты, связанные пептидными связями в длинные цепочки.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полимеры создают сложные молекулы, способные выполнять разнообразные биологические задачи в организме.
</a:t>
            </a:r>
            <a:endParaRPr lang="en-US" sz="9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Аминокислоты: строение и разнообразие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строения аминокислот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аминокислоты имеют одинаковую структуру: аминогруппа, карбоксильная группа и водород, присоединённые к центральному атому углерода.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Вариативность и свойства радикалов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 (R-группа) уникален для каждой аминокислоты и определяет её химические и физические свойства, создавая разнообразие белков.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Пептидная связь формируется между аминогруппой одного и карбоксильной другой аминокислоты с выделением молекулы воды.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образуются полипептидные цепи, основа структуры всех белков в живых организмах.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 последовательность цепей определяют специфические функции белковых молекул.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пептидных связей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уровня структуры белков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последовательность аминокислот в цепи, которая задаёт базовый каркас белка. Её точность определяет правильность дальнейшего свертывания и функцию молекулы.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локальных форм, таких как альфа-спираль и бета-листы, благодаря водородным связям между аминокислотами в цепи.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Третичная и четвертичная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Третичная структура — пространственная укладка всей цепи, четвертичная — объединение нескольких полипептидов в функциональный комплекс.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структуры и функций белков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структурные уровни обеспечивают специфические функции благодаря уникальной организации молекулы.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структура белков необходима для выполнения определённых биологических ролей.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Систематический обзор биохимии, 2020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444" y="1466362"/>
            <a:ext cx="153563" cy="17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75" y="2378058"/>
            <a:ext cx="135900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25" y="3293618"/>
            <a:ext cx="160200" cy="12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75" y="4201430"/>
            <a:ext cx="135900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функции белков в организме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Каталитическая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ускоряют реакции, обеспечивая жизнедеятельность и метаболизм клеток.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такие как коллаген и кератин, укрепляют ткани и органы, придавая им прочность.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переносит кислород от лёгких к тканям, обеспечивая дыхание клеток.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 обеспечивают иммунную защиту, распознавая и нейтрализуя патогены.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ферментативных белков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— амилаза в слюне, быстро расщепляющая крахмал, что облегчает пищеварение и усвоение углеводов.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значительно ускоряют биохимические реакции, снижая энергию активации и обеспечивая скорость процессов, необходимых для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720189"/>
            <a:ext cx="4867800" cy="19900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белков: примеры и функции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категории белков выполняют уникальные биологические задачи, обеспечивая жизнедеятельность и защиту организма.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белка специализирован для выполнения определённой важной функции в организме.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средняя школа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 повседневной жизни и продуктах питания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Альбумин в яичном белке: источник чистого протеина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Альбумин — главная белковая составляющая яичного белка, широко используется в питании. Он легко усваивается и поддерживает рост и восстановление тканей у подростков.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Казеин в молоке: медленное высвобождение аминокислот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Казеин составляет около 80% белков коровьего молока и обеспечивает постепенное питание организма. Это особенно важно для поддержания энергии и восстановления во время сна.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Фиброин в шелке: природный строительный белок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Фиброин — основной белок шелка, известный своей прочностью и гибкостью. Его уникальные свойства нашли применение в медицине и биоматериаловедении.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Денатурация белков: физические и химические воздействия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Денатурация приводит к разрушению трёхмерной структуры белка без разрыва пептидных связей, что нарушает его функции. Она вызывается температурой, химическими веществами и механическим воздействием.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— сворачивание яичного белка при варке: белок теряет прозрачность и становится непрозрачным из-за изменения структуры. Этот процесс необратим и снижает биологическую активность.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Денатурированные белки не могут выполнять ферментативные и другие биологические роли, что критично для клеточных процессов и питания организма в целом.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 обмен веществ: роль в метаболизме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61137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белки переносят вещества через клеточные мембраны и служат посредниками в передаче сигналов между клетками, что важно для координации жизненных функций.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1375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участвуют в катализе химических реакций, обеспечивая скорость и эффективность обмена веществ. Они также регулируют процессы синтеза и распада различных биомолекул.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Суточная потребность в белках для подростков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 белках повышается с возрастом и особенно в период пубертата из-за ускоренного роста и развития тканей.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необходимость адаптировать рацион подростков с учётом пола и возраста для оптимального здоровья и развития.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ВОЗ по питанию подростков, 2022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и избыток белка: последствия для подростков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дефиците белка замедляется рост и развитие мышц, ухудшается иммунитет, повышается уязвимость к простудным заболеваниям и инфекциям.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белка вызывает повышенную нагрузку на почки и печень, может нарушать водно-солевой баланс и вызывать обезвоживание организма у подростков.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баланса белка влияет на состояние кожи и волос, приводя к их ухудшению, а также уменьшает общую жизненную энергию и работоспособность.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Оптимальное потребление белка важно для поддержания здоровья, поэтому подросткам рекомендуется сбалансированное питание с учётом индивидуальных потребностей.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31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животными и растительными белками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067450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белки: полная аминокислотная композиция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белки содержат все необходимые аминокислоты и легко усваиваются организмом. Они обеспечивают быстрый и полный набор строительного материала для клеток.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067450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белки: особенности и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белки часто не содержат всех незаменимых аминокислот, однако сочетание разных источников — бобовых и злаков — позволяет получать полный профиль аминокислот.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синтеза белка в клетке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 участвующие молекулы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генетического кода при синтезе белков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определяет порядок аминокислот в белке, основанный на последовательности кодонов в иРНК. Каждый из кодонов соответствует конкретной аминокислоте.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считывания кода обеспечивает правильный синтез белков — ошибок быть не должно, иначе структуры и функции нарушаются.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генах могут изменять кодоны, вызывая неправильное построение белков, что приводит к различным наследственным заболеваниям и функциональным сбоям.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Рентгеноструктурный анализ позволяет изучать трёхмерную структуру белков с высокой точностью, раскрывая детали их функций.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Масс-спектрометрия помогает идентифицировать состав белков и их модификации, что важно для диагностики заболеваний.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Компьютерное моделирование облегчает разработку новых лекарств и создание биотехнологических продуктов с улучшенными свойствами.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белков и их применимость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0936" y="0"/>
            <a:ext cx="3420628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фундаментальная роль белков в жизни и науке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— ключевые молекулы, поддерживающие здоровье и развитие организма. Понимание их структуры и функций способствует прогрессу в медицине и биотехнологиях, улучшая качество жизни.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2026-05-08T03:58:29Z</dcterms:created>
  <dcterms:modified xsi:type="dcterms:W3CDTF">2026-05-08T03:58:29Z</dcterms:modified>
</cp:coreProperties>
</file>