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военной службы: значение для гражданина и государства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— обязанность, правовой порядок и школа гражданской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опирается на Конституцию РФ, закон № 53-ФЗ и общевоинские уставы. Она включает учёт, призыв, службу и запас, отражая конституционный долг гражданина и роль армии в защите суверенитета страны.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в системе обороны России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месяцев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определён законом и служит этапом начальной военной подготовки, адаптации к уставному порядку и освоению обязанностей военнослужащего.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срок срочной военной службы по призыву в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53-ФЗ «О воинской обязанности и военной службе»
</a:t>
            </a:r>
            <a:endParaRPr lang="en-US" sz="111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военной службы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ключевые формы исполнения воинской обязанности и какие возможности они дают.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по призыву, контракт и АГС различаются основанием прохождения, сроками и целью, но все относятся к исполнению обязанностей, предусмотренных законом.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1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53-ФЗ «О воинской обязанности и военной службе»
</a:t>
            </a:r>
            <a:endParaRPr lang="en-US" sz="816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войска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войска действуют там, где решается исход наземных операций: на границе, в обороне рубежей и при поддержке подразделений на местности. В их облике легко узнать технику, маршевые колонны и полевые позиции.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море и стратегическое сдерживание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Воздушно-космические силы, Военно-Морской Флот и Ракетные войска стратегического назначения решают разные, но взаимосвязанные задачи. Один образ связан с контролем воздушного пространства, другой — с морскими рубежами, третий — с обеспечением стратегической безопасности.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и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Воздушно-десантные войска, органы военного управления и части обеспечения показывают, что армия — это не только боевые подразделения. Это ещё и управление, связь, снабжение, подготовка и быстрое реагирование на меняющуюся обстановку.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Вооружённые Силы России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гражданина от постановки на учёт до прибытия в часть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административный порядок призыва и последующее начало службы.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5269" y="11622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обязанность и призыв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Воинский учёт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на учёт начинается с 17 лет и позволяет государству заранее учитывать будущий призывной ресурс, планировать комплектование частей и уточнять сведения о гражданах.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Призывные кампании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проходит дважды в год — весной и осенью. Такой порядок делает процедуру регулярной и позволяет организовать медицинское освидетельствование и распределение по срокам службы.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отсрочку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предусматривает отсрочки по учёбе, состоянию здоровья и отдельным семейным обстоятельствам. Это помогает учитывать жизненную ситуацию гражданина без отмены самой воинской обязанности.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службы гражданин переходит в запас. Это завершающий этап воинской обязанности, который сохраняет связь человека с системой обороны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юридические этапы службы связаны не только с возрастом, но и с конкретными процедурами призыва и медицинской проверки.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учёта, призыва и службы выстроены последовательно: от подготовки к возможному призыву до перехода в запас.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53-ФЗ «О воинской обязанности и военной службе»
</a:t>
            </a:r>
            <a:endParaRPr lang="en-US" sz="89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этапы и сроки воинской обязанности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 фиксирует личное обещание соблюдать Конституцию Российской Федерации, законы государства и требования воинских уставов. Это не формальность, а официальный акт вступления в службу.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присяга и её значение для военнослужащего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принесения присяги военнослужащий принимает на себя обязанность защищать свободу, независимость и конституционный строй России. Его действия получают чёткую правовую и нравственную основу.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 связывает человека с системой воинской дисциплины: приказ командира обязателен, если он отдан законно и в пределах полномочий. Так обеспечивается управляемость подразделения.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самого военнослужащего присяга становится личной точкой ответственности перед государством, товарищами по службе и обществом. Именно поэтому к ней относятся с особым уважением.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Уставы и порядок внутренней жизни воинской части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и подчинённость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Общевоинские уставы задают чёткий ритм военной жизни: время подъёма, занятий, приёмов пищи и отдыха. Они же определяют подчинённость, обязанности и правила обращения с оружием.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служба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казарме, на занятиях и в наряде одинаково важны аккуратность, точность и соблюдение режима. Именно эти правила делают службу организованной и безопасной для личного состава.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приказа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принимает приказ командира и действует в пределах закона и устава. С этого момента начинается практическая реализация единоначалия как основы управления подразделением.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и контроль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выполняется точно и своевременно, а командир организует контроль за результатом. Дисциплина проявляется в собранности, соблюдении режима и уважительном отношении к товарищам.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нарушение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правило нарушено, наступают меры ответственности по характеру проступка. Это поддерживает порядок, защищает безопасность службы и обеспечивает управляемость воинского коллектива.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дисциплины и единоначалия в военной службе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строится по принципу взаимодополняемости: каждый элемент усиливает готовность военнослужащего действовать в составе подразделения.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общевойсковая и тактическая подготовка; они задают основу боевой слаженности, а остальные направления обеспечивают устойчивость, безопасность и точность действий.
</a:t>
            </a:r>
            <a:endParaRPr lang="en-US" sz="1136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основам военной службы; распределение отражает логическую структуру подготовки, используемую в курсе ОБЗР.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подготовки военнослужащего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9944" y="5236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физической и строевой подготовки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и сила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подготовка развивает работоспособность, координацию и устойчивость к нагрузкам. Она помогает сохранять темп действий, выполнять нормативы и быстрее восстанавливаться после напряжения.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 составе подразделения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подготовка учит двигаться согласованно, держать равнение и выполнять команды без задержек. Это формирует привычку к порядку и взаимодействию в коллективе.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улучшают быстроту реакции и точность движений. Для службы это важно при смене обстановки, выполнении команд и соблюдении безопасной дистанции.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нагрузкам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подготовки воспитывают собранность и самоконтроль. Военнослужащий увереннее действует в повседневной службе и сохраняет организованность в полевых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положения по боевой подготовке и основам военной службы.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подготовки решает свою задачу, но в реальной службе они работают только вместе.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эффективность подразделения зависит не от одного навыка, а от согласованного владения несколькими практическими компетенциями.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боевой подготовки и их назначение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Оружие, техника и требования безопасности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оружия начинается с понимания его устройства, правил разряжания и порядка хранения боеприпасов. Точность и последовательность действий здесь важнее скорости, потому что ошибка создаёт риск для всех участников занятия.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обеспечивается только при строгом выполнении команд и постоянном контроле командира. Учебные макеты, тренажёры и оборудованные классы позволяют отрабатывать навыки без лишней опасности и закреплять правильные привычки.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чрезвычайной ситуации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общему порядку реагирования на опасные события в воинском коллективе.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Военнослужащему предоставляются денежное довольствие, форменное обмундирование, питание, медицинское обслуживание и обязательное государственное страхование, что создаёт базовые условия для несения службы.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предусматривает отпуска, социальную поддержку и гарантии жилищного обеспечения. Эти меры помогают сочетать служебные обязанности с личными и семейными потребностями.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контрактников добавляются возможности профессионального роста, обучения и участия в накопительно-ипотечной системе. Это делает службу не только обязанностью, но и траекторией развития.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 военнослужащий в ответ на службу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полезны не только в армии: они помогают в учёбе, спорте, коллективных проектах и любой деятельности с высокой личной ответственностью.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сильнее всего развивает дисциплину, ответственность и умение работать в команде; остальные качества поддерживают устойчивость в напряжённых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05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ОБЗР по теме военной службы; качественная оценка по значимости для службы.
</a:t>
            </a:r>
            <a:endParaRPr lang="en-US" sz="705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формирует военная служба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даёт опыт жизни в системе правил, где важны закон, порядок и личная ответственность. Это помогает лучше понимать устройство государства и роль гражданина в его защите.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коллективных действий показывает, насколько ценны дисциплина, точность и взаимовыручка. Эти качества востребованы и в гражданских профессиях, связанных с техникой, правом, медициной и управлением.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эта тема может стать ориентиром при выборе дальнейшего пути: от военных специальностей до сфер, где нужны организованность, выдержка и готовность принимать решения.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военная служба помогает определить будущее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основ военной службы показывает, что защита государства опирается на закон, дисциплину, подготовку и ответственность. Для школьника это важный шаг к осознанной гражданской позиции.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служба: урок гражданской зрелости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2026-05-21T05:13:31Z</dcterms:created>
  <dcterms:modified xsi:type="dcterms:W3CDTF">2026-05-21T05:13:31Z</dcterms:modified>
</cp:coreProperties>
</file>