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помогает узнать глагол и правильно использовать его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глагола: что это такое и зачем она нужна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нужен в словарях, разборе слов и изучении правил. Он помогает быстро находить начальную форму глагола, сравнивать его формы и понимать, как меняется значение действия в речи.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знать инфинитив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47" y="2018450"/>
            <a:ext cx="303900" cy="30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1016" y="2018450"/>
            <a:ext cx="265913" cy="303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0440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инфинитива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48613" y="2018450"/>
            <a:ext cx="3504300" cy="20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делать?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этот вопрос отвечают слова, обозначающие действие в общем виде: читать, рисовать, беречь. Они не показывают, кто именно выполняет действие, и не называют время, лицо или число.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327088" y="2018450"/>
            <a:ext cx="3504300" cy="20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сделать?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спрашивают о действии с результатом: построить, решить, увидеть. Эти формы тоже не изменяются по лицам и числам, поэтому их легко отличить от личных форм глагола.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77300"/>
            <a:ext cx="3962400" cy="2336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признаки неопределённой формы глагола и увидим, как по ним её распознать.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называют начальной формой глагола: он обозначает действие в общем виде и не изменяется.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5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инфинитива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строение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строение слова, полезно выделять основу и окончание. Тогда видно, какая часть сохраняется у разных форм, а какая помогает определить именно начальную форму глагола.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неопределённая форма оканчивается на -ть, -ти или -чь: читать, нести, беречь, стеречь. Эти окончания помогают быстро узнавать инфинитив в тексте и словаре.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инфинитив в словах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удобен для сравнения с другими формами одного и того же слова.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формы связаны общим значением, но только инфинитив не показывает лицо, число и время.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 одного глагола из школьного курса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инфинитива и других форм глагола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суффикса помогают распознать инфинитив.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Начальную форму глагола удобно запоминать по её характерным окончаниям: они помогают быстро находить слово в словаре и отличать инфинитив от других форм.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неопределённую форму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распознавания инфинитива в слове.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Неопределённая форма не сообщает, кто выполняет действие: я читаю, ты читаешь, они читают. Она называет действие в общем виде и не привязывает его к конкретному лицу.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не указывает число и время. Слова читать, читал, читают обозначают одно действие, но только личные и временные формы показывают, когда и кем оно совершается.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инфинитива нет категории рода. Поэтому формы типа читать, писала, читали различаются по грамматическим признакам, а начальная форма остаётся одинаковой и неизменяемой.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 показывает инфинитив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042856"/>
            <a:ext cx="4094100" cy="1463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суффиксу часто можно сразу узнать неопределённую форму и проверить её написание.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подсказывает, что перед нами инфинитив, и помогает не ошибиться при письме.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неопределённой формы и примеры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показывает инфинитив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статья без лишних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 словарь, ученик видит глагол в самой простой форме: играть, строить, смотреть, увидеть. Именно так слово удобно искать, потому что оно не меняется по лицам и числам. Рядом обычно стоят пометы, которые уточняют значение и употребление.
</a:t>
            </a:r>
            <a:endParaRPr lang="en-US" sz="1018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 выделена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словарной статье инфинитив часто расположен в начале, отдельно от пояснений и примеров. Это помогает быстро понять, о каком действии идёт речь, и не перепутать начальную форму с личными формами вроде играю, строишь, смотрим.
</a:t>
            </a:r>
            <a:endParaRPr lang="en-US" sz="105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для грамотного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знает инфинитив, ему легче проверить написание глагола и подобрать нужную форму. Словарь показывает не только само слово, но и его грамматическую основу, поэтому он становится надёжной опорой на уроках русского языка.
</a:t>
            </a:r>
            <a:endParaRPr lang="en-US" sz="10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глагола виден уже в неопределённой форме и помогает точнее передавать смысл действия в речи и на письме.
</a:t>
            </a:r>
            <a:endParaRPr lang="en-US" sz="127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Несовершенный вид показывает действие как процесс, а совершенный — как завершённый результат. Пара инфинитивов часто различается приставкой.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класс; обобщение по видовым парам глаголов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совершенного и несовершенного вида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617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275782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83565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инфинитив работает в предложении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составного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соединяется с другими словами и помогает назвать действие точнее: хочу читать, начал рисовать, буду учиться. В таких случаях он дополняет основное слово и уточняет, что именно собирается делать человек.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неопределённая форма сама становится главным членом предложения: Учиться полезно. Здесь она называет действие в общем виде, без указания конкретного исполнителя, и отвечает за смысл всей фразы.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Советы, просьбы,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часто встречается в коротких инструкциях и советах: Беречь книгу. Меньше говорить. Больше читать. Такая форма звучит ясно и кратко, потому что не привязана к лицу, времени или числу.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личные формы от инфинитива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начальной формы глагола получают формы настоящего и будущего времени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слова, вопрос и правильная неопределённая форма, чтобы легче проверить написание и не потерять мягкий знак.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вопрос помогает отличить инфинитив от других форм. В трудных словах особенно важно проверять мягкий знак и суффикс.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нормы русского языка; учебные примеры для 5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написания инфинитива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инфинитив и личную форму: пише́т — писать, несёт — нести, строит — строить. Чтобы не ошибиться, нужно сначала определить, отвечает ли слово на вопрос что делать? или что сделать?.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 вопросом. Если вместо что делать? задать что делает?, можно принять личную форму за неопределённую. Тогда ученик теряет главное отличие инфинитива — его неизменяемость.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забывают о мягком знаке в словах беречь, стеречь, стричь. Эти буквы не случайны: они помогают правильно записать форму и увидеть её окончание.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 вид глагола и его форму. Например, читать и прочитать — это разные по виду инфинитивы, а читаю и читал — уже другие формы того же глагола.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в пословицах и правилах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мысль — без названного исполнителя
</a:t>
            </a:r>
            <a:pPr algn="l" indent="0" marL="0">
              <a:lnSpc>
                <a:spcPct val="130039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правилах инфинитив помогает выразить общую мысль: Учиться всегда пригодится. Беречь книгу — беречь знания. Такая форма звучит спокойно и убедительно, потому что говорит о действии вообще, а не о конкретном человеке.
</a:t>
            </a:r>
            <a:endParaRPr lang="en-US" sz="1219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звучит чётко и просто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часто используют в памятках, объявлениях и советах: Не шуметь. Соблюдать тишину. Проверять работу. Краткая форма делает текст понятным с первого взгляда и помогает быстро запомнить правило или рекомендацию.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групп сохраняется общий смысл действия, но меняются окончания и форма основы.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остаётся постоянной опорой группы. Остальные формы показывают лицо, число или время и поэтому изменяются.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русскому языку, 5 класс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одного глагола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 вопрос: что делать? или что сделать? Если слово называет действие в общем виде и не указывает, кто его выполняет, перед тобой, скорее всего, инфинитив.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распознавания инфинитива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изменяется ли слово по лицам, числам и времени. Неопределённая форма остаётся неизменяемой, а её частые окончания — -ть, -ти, -чь — помогают быстро её узнать.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Помни, что инфинитив — начальная форма глагола. Он нужен для словарной работы, разбора слова и выбора правильной формы в речи и на письме.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 — это начальная, неизменяемая форма глагола, которая называет действие без указания лица, числа и времени. Он помогает писать грамотно и понимать строение слова.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об инфинитиве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2026-05-22T06:49:32Z</dcterms:created>
  <dcterms:modified xsi:type="dcterms:W3CDTF">2026-05-22T06:49:32Z</dcterms:modified>
</cp:coreProperties>
</file>